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6D1"/>
    <a:srgbClr val="FF007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85C66E-5E68-4E56-BDE4-64362F0CDBA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006C34C-C84B-4B0C-8001-D91C292BD5F4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gradFill flip="none" rotWithShape="1">
          <a:gsLst>
            <a:gs pos="0">
              <a:srgbClr val="F686D1">
                <a:tint val="66000"/>
                <a:satMod val="160000"/>
              </a:srgbClr>
            </a:gs>
            <a:gs pos="50000">
              <a:srgbClr val="F686D1">
                <a:tint val="44500"/>
                <a:satMod val="160000"/>
              </a:srgbClr>
            </a:gs>
            <a:gs pos="100000">
              <a:srgbClr val="F686D1">
                <a:tint val="23500"/>
                <a:satMod val="160000"/>
              </a:srgbClr>
            </a:gs>
          </a:gsLst>
          <a:lin ang="5400000" scaled="1"/>
          <a:tileRect/>
        </a:gradFill>
        <a:ln w="57150">
          <a:solidFill>
            <a:srgbClr val="FF0077"/>
          </a:solidFill>
        </a:ln>
      </dgm:spPr>
      <dgm:t>
        <a:bodyPr/>
        <a:lstStyle/>
        <a:p>
          <a:r>
            <a:rPr lang="cs-CZ" dirty="0" smtClean="0"/>
            <a:t>Urči pravdivost </a:t>
          </a:r>
          <a:r>
            <a:rPr lang="cs-CZ" dirty="0" smtClean="0"/>
            <a:t>výroků</a:t>
          </a:r>
          <a:endParaRPr lang="cs-CZ" dirty="0"/>
        </a:p>
      </dgm:t>
    </dgm:pt>
    <dgm:pt modelId="{5F170DFB-5CA7-4A23-B126-ACF390F2408F}" type="parTrans" cxnId="{BE0B1627-953D-4CF7-BE76-26602CE22E46}">
      <dgm:prSet/>
      <dgm:spPr/>
      <dgm:t>
        <a:bodyPr/>
        <a:lstStyle/>
        <a:p>
          <a:endParaRPr lang="cs-CZ"/>
        </a:p>
      </dgm:t>
    </dgm:pt>
    <dgm:pt modelId="{A2E82DB4-741A-47EE-AF63-63E6B946CBBC}" type="sibTrans" cxnId="{BE0B1627-953D-4CF7-BE76-26602CE22E46}">
      <dgm:prSet/>
      <dgm:spPr/>
      <dgm:t>
        <a:bodyPr/>
        <a:lstStyle/>
        <a:p>
          <a:endParaRPr lang="cs-CZ"/>
        </a:p>
      </dgm:t>
    </dgm:pt>
    <dgm:pt modelId="{73080EDF-A218-483D-9E01-623BE605FE95}">
      <dgm:prSet phldrT="[Text]"/>
      <dgm:spPr/>
      <dgm:t>
        <a:bodyPr/>
        <a:lstStyle/>
        <a:p>
          <a:endParaRPr lang="cs-CZ" dirty="0"/>
        </a:p>
      </dgm:t>
    </dgm:pt>
    <dgm:pt modelId="{A71CFC5E-6F3B-4D0F-9912-A7C7257E205B}" type="parTrans" cxnId="{147D55DF-D96D-4164-86F2-95127A79F746}">
      <dgm:prSet/>
      <dgm:spPr/>
      <dgm:t>
        <a:bodyPr/>
        <a:lstStyle/>
        <a:p>
          <a:endParaRPr lang="cs-CZ"/>
        </a:p>
      </dgm:t>
    </dgm:pt>
    <dgm:pt modelId="{EAE21529-C5ED-45FA-9CC3-3F77F4A12060}" type="sibTrans" cxnId="{147D55DF-D96D-4164-86F2-95127A79F746}">
      <dgm:prSet/>
      <dgm:spPr/>
      <dgm:t>
        <a:bodyPr/>
        <a:lstStyle/>
        <a:p>
          <a:endParaRPr lang="cs-CZ"/>
        </a:p>
      </dgm:t>
    </dgm:pt>
    <dgm:pt modelId="{D36580F5-A36B-462E-A006-E4DB1113C49A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gradFill flip="none" rotWithShape="0">
          <a:gsLst>
            <a:gs pos="0">
              <a:srgbClr val="F686D1">
                <a:tint val="66000"/>
                <a:satMod val="160000"/>
              </a:srgbClr>
            </a:gs>
            <a:gs pos="50000">
              <a:srgbClr val="F686D1">
                <a:tint val="44500"/>
                <a:satMod val="160000"/>
              </a:srgbClr>
            </a:gs>
            <a:gs pos="100000">
              <a:srgbClr val="F686D1">
                <a:tint val="23500"/>
                <a:satMod val="160000"/>
              </a:srgbClr>
            </a:gs>
          </a:gsLst>
          <a:lin ang="5400000" scaled="1"/>
          <a:tileRect/>
        </a:gradFill>
        <a:ln w="57150"/>
      </dgm:spPr>
      <dgm:t>
        <a:bodyPr/>
        <a:lstStyle/>
        <a:p>
          <a:r>
            <a:rPr lang="cs-CZ" dirty="0" smtClean="0"/>
            <a:t>Oprav nepravdivé výroky</a:t>
          </a:r>
          <a:endParaRPr lang="cs-CZ" dirty="0"/>
        </a:p>
      </dgm:t>
    </dgm:pt>
    <dgm:pt modelId="{9645CB5B-D9C0-4779-97E4-16FD5B2D7A40}" type="parTrans" cxnId="{448DAA2F-3EAE-4E34-98A5-43557B8FD63B}">
      <dgm:prSet/>
      <dgm:spPr/>
      <dgm:t>
        <a:bodyPr/>
        <a:lstStyle/>
        <a:p>
          <a:endParaRPr lang="cs-CZ"/>
        </a:p>
      </dgm:t>
    </dgm:pt>
    <dgm:pt modelId="{83B83623-EE5A-4627-868A-761C78AE2D42}" type="sibTrans" cxnId="{448DAA2F-3EAE-4E34-98A5-43557B8FD63B}">
      <dgm:prSet/>
      <dgm:spPr/>
      <dgm:t>
        <a:bodyPr/>
        <a:lstStyle/>
        <a:p>
          <a:endParaRPr lang="cs-CZ"/>
        </a:p>
      </dgm:t>
    </dgm:pt>
    <dgm:pt modelId="{00E4B6ED-5CAE-49AF-9D4A-E0CF5EF74465}">
      <dgm:prSet phldrT="[Text]" phldr="1"/>
      <dgm:spPr/>
      <dgm:t>
        <a:bodyPr/>
        <a:lstStyle/>
        <a:p>
          <a:endParaRPr lang="cs-CZ"/>
        </a:p>
      </dgm:t>
    </dgm:pt>
    <dgm:pt modelId="{DC00DD4C-AAA7-4313-83F6-3DD8D677D1E8}" type="parTrans" cxnId="{8E0E3090-EEBB-4642-ACBE-1DC32A9080D3}">
      <dgm:prSet/>
      <dgm:spPr/>
      <dgm:t>
        <a:bodyPr/>
        <a:lstStyle/>
        <a:p>
          <a:endParaRPr lang="cs-CZ"/>
        </a:p>
      </dgm:t>
    </dgm:pt>
    <dgm:pt modelId="{B4951289-95FB-43CB-B4F3-918EA567BBD2}" type="sibTrans" cxnId="{8E0E3090-EEBB-4642-ACBE-1DC32A9080D3}">
      <dgm:prSet/>
      <dgm:spPr/>
      <dgm:t>
        <a:bodyPr/>
        <a:lstStyle/>
        <a:p>
          <a:endParaRPr lang="cs-CZ"/>
        </a:p>
      </dgm:t>
    </dgm:pt>
    <dgm:pt modelId="{64DE6EE0-8F60-4A6C-AD3F-5DDF2F7201F5}" type="pres">
      <dgm:prSet presAssocID="{5C85C66E-5E68-4E56-BDE4-64362F0CDBA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36CF6024-5502-466E-8EC6-3CB77C8151D3}" type="pres">
      <dgm:prSet presAssocID="{A006C34C-C84B-4B0C-8001-D91C292BD5F4}" presName="parentText" presStyleLbl="node1" presStyleIdx="0" presStyleCnt="2" custScaleY="87022" custLinFactNeighborY="36254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F6315C3-ADE4-4F21-A03F-F21A895DC2B7}" type="pres">
      <dgm:prSet presAssocID="{A006C34C-C84B-4B0C-8001-D91C292BD5F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E9A42F1-E0AF-4C23-B109-B4D4E2D429A7}" type="pres">
      <dgm:prSet presAssocID="{D36580F5-A36B-462E-A006-E4DB1113C49A}" presName="parentText" presStyleLbl="node1" presStyleIdx="1" presStyleCnt="2" custScaleY="84533" custLinFactNeighborY="51037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20CBA2D-45ED-4574-95F2-07D4BAA7ACA0}" type="pres">
      <dgm:prSet presAssocID="{D36580F5-A36B-462E-A006-E4DB1113C49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147D55DF-D96D-4164-86F2-95127A79F746}" srcId="{A006C34C-C84B-4B0C-8001-D91C292BD5F4}" destId="{73080EDF-A218-483D-9E01-623BE605FE95}" srcOrd="0" destOrd="0" parTransId="{A71CFC5E-6F3B-4D0F-9912-A7C7257E205B}" sibTransId="{EAE21529-C5ED-45FA-9CC3-3F77F4A12060}"/>
    <dgm:cxn modelId="{448DAA2F-3EAE-4E34-98A5-43557B8FD63B}" srcId="{5C85C66E-5E68-4E56-BDE4-64362F0CDBAE}" destId="{D36580F5-A36B-462E-A006-E4DB1113C49A}" srcOrd="1" destOrd="0" parTransId="{9645CB5B-D9C0-4779-97E4-16FD5B2D7A40}" sibTransId="{83B83623-EE5A-4627-868A-761C78AE2D42}"/>
    <dgm:cxn modelId="{B9D454C1-3784-41EB-8C90-2CED84DC69BA}" type="presOf" srcId="{5C85C66E-5E68-4E56-BDE4-64362F0CDBAE}" destId="{64DE6EE0-8F60-4A6C-AD3F-5DDF2F7201F5}" srcOrd="0" destOrd="0" presId="urn:microsoft.com/office/officeart/2005/8/layout/vList2"/>
    <dgm:cxn modelId="{87A7C48D-89EE-4925-AD61-DB2A31B29F50}" type="presOf" srcId="{A006C34C-C84B-4B0C-8001-D91C292BD5F4}" destId="{36CF6024-5502-466E-8EC6-3CB77C8151D3}" srcOrd="0" destOrd="0" presId="urn:microsoft.com/office/officeart/2005/8/layout/vList2"/>
    <dgm:cxn modelId="{54FECD42-1593-49FE-A914-51ECFD724E6D}" type="presOf" srcId="{D36580F5-A36B-462E-A006-E4DB1113C49A}" destId="{6E9A42F1-E0AF-4C23-B109-B4D4E2D429A7}" srcOrd="0" destOrd="0" presId="urn:microsoft.com/office/officeart/2005/8/layout/vList2"/>
    <dgm:cxn modelId="{8E0E3090-EEBB-4642-ACBE-1DC32A9080D3}" srcId="{D36580F5-A36B-462E-A006-E4DB1113C49A}" destId="{00E4B6ED-5CAE-49AF-9D4A-E0CF5EF74465}" srcOrd="0" destOrd="0" parTransId="{DC00DD4C-AAA7-4313-83F6-3DD8D677D1E8}" sibTransId="{B4951289-95FB-43CB-B4F3-918EA567BBD2}"/>
    <dgm:cxn modelId="{06F73AAE-E516-4C88-A679-30D8CDB391A8}" type="presOf" srcId="{00E4B6ED-5CAE-49AF-9D4A-E0CF5EF74465}" destId="{520CBA2D-45ED-4574-95F2-07D4BAA7ACA0}" srcOrd="0" destOrd="0" presId="urn:microsoft.com/office/officeart/2005/8/layout/vList2"/>
    <dgm:cxn modelId="{CEAF2511-2B00-40CF-A8C6-7AAAE4679148}" type="presOf" srcId="{73080EDF-A218-483D-9E01-623BE605FE95}" destId="{1F6315C3-ADE4-4F21-A03F-F21A895DC2B7}" srcOrd="0" destOrd="0" presId="urn:microsoft.com/office/officeart/2005/8/layout/vList2"/>
    <dgm:cxn modelId="{BE0B1627-953D-4CF7-BE76-26602CE22E46}" srcId="{5C85C66E-5E68-4E56-BDE4-64362F0CDBAE}" destId="{A006C34C-C84B-4B0C-8001-D91C292BD5F4}" srcOrd="0" destOrd="0" parTransId="{5F170DFB-5CA7-4A23-B126-ACF390F2408F}" sibTransId="{A2E82DB4-741A-47EE-AF63-63E6B946CBBC}"/>
    <dgm:cxn modelId="{7F081B6D-2B2E-40B4-851C-1A71B759FD47}" type="presParOf" srcId="{64DE6EE0-8F60-4A6C-AD3F-5DDF2F7201F5}" destId="{36CF6024-5502-466E-8EC6-3CB77C8151D3}" srcOrd="0" destOrd="0" presId="urn:microsoft.com/office/officeart/2005/8/layout/vList2"/>
    <dgm:cxn modelId="{C65CD3C5-135F-4AA0-8AF5-E3A0B3FAEC4C}" type="presParOf" srcId="{64DE6EE0-8F60-4A6C-AD3F-5DDF2F7201F5}" destId="{1F6315C3-ADE4-4F21-A03F-F21A895DC2B7}" srcOrd="1" destOrd="0" presId="urn:microsoft.com/office/officeart/2005/8/layout/vList2"/>
    <dgm:cxn modelId="{26C9C5F7-B3E8-40A8-983B-DD8791EE3C41}" type="presParOf" srcId="{64DE6EE0-8F60-4A6C-AD3F-5DDF2F7201F5}" destId="{6E9A42F1-E0AF-4C23-B109-B4D4E2D429A7}" srcOrd="2" destOrd="0" presId="urn:microsoft.com/office/officeart/2005/8/layout/vList2"/>
    <dgm:cxn modelId="{C6B58F9D-0554-4A1A-8773-BEB1041677D4}" type="presParOf" srcId="{64DE6EE0-8F60-4A6C-AD3F-5DDF2F7201F5}" destId="{520CBA2D-45ED-4574-95F2-07D4BAA7ACA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75DA0FF-7A81-4148-911E-9343D5C7453F}" type="doc">
      <dgm:prSet loTypeId="urn:microsoft.com/office/officeart/2005/8/layout/pyramid2" loCatId="pyramid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8BC13A4E-1506-4EAA-8305-68D1F63C34AA}">
      <dgm:prSet phldrT="[Text]" custT="1"/>
      <dgm:spPr/>
      <dgm:t>
        <a:bodyPr/>
        <a:lstStyle/>
        <a:p>
          <a:r>
            <a:rPr lang="cs-CZ" sz="3200" dirty="0" smtClean="0"/>
            <a:t>Ameriku objevil </a:t>
          </a:r>
          <a:r>
            <a:rPr lang="cs-CZ" sz="3200" dirty="0" err="1" smtClean="0"/>
            <a:t>Michelangelo</a:t>
          </a:r>
          <a:r>
            <a:rPr lang="cs-CZ" sz="3200" dirty="0" smtClean="0"/>
            <a:t>.</a:t>
          </a:r>
          <a:endParaRPr lang="cs-CZ" sz="3200" dirty="0"/>
        </a:p>
      </dgm:t>
    </dgm:pt>
    <dgm:pt modelId="{82953C7D-011F-42C1-94CB-B1B0E8D2E642}" type="parTrans" cxnId="{894FACA6-02BC-4E06-9DFD-D070CADDA198}">
      <dgm:prSet/>
      <dgm:spPr/>
      <dgm:t>
        <a:bodyPr/>
        <a:lstStyle/>
        <a:p>
          <a:endParaRPr lang="cs-CZ"/>
        </a:p>
      </dgm:t>
    </dgm:pt>
    <dgm:pt modelId="{D72F3A70-5149-47C1-9166-AC41F6943965}" type="sibTrans" cxnId="{894FACA6-02BC-4E06-9DFD-D070CADDA198}">
      <dgm:prSet/>
      <dgm:spPr/>
      <dgm:t>
        <a:bodyPr/>
        <a:lstStyle/>
        <a:p>
          <a:endParaRPr lang="cs-CZ"/>
        </a:p>
      </dgm:t>
    </dgm:pt>
    <dgm:pt modelId="{9E81DDDD-1F44-462B-B2D9-8828C8100885}">
      <dgm:prSet phldrT="[Text]" custT="1"/>
      <dgm:spPr/>
      <dgm:t>
        <a:bodyPr/>
        <a:lstStyle/>
        <a:p>
          <a:r>
            <a:rPr lang="cs-CZ" sz="3200" dirty="0" smtClean="0"/>
            <a:t>Amerika byla objevena po souši.</a:t>
          </a:r>
          <a:endParaRPr lang="cs-CZ" sz="3200" dirty="0"/>
        </a:p>
      </dgm:t>
    </dgm:pt>
    <dgm:pt modelId="{F436E254-50F1-4BE8-8E7E-FC31A7BD877F}" type="parTrans" cxnId="{BBD18879-67C1-46AE-A425-9F40BF55D463}">
      <dgm:prSet/>
      <dgm:spPr/>
      <dgm:t>
        <a:bodyPr/>
        <a:lstStyle/>
        <a:p>
          <a:endParaRPr lang="cs-CZ"/>
        </a:p>
      </dgm:t>
    </dgm:pt>
    <dgm:pt modelId="{9CDE6C72-C973-4285-951B-C462B9AF2F8B}" type="sibTrans" cxnId="{BBD18879-67C1-46AE-A425-9F40BF55D463}">
      <dgm:prSet/>
      <dgm:spPr/>
      <dgm:t>
        <a:bodyPr/>
        <a:lstStyle/>
        <a:p>
          <a:endParaRPr lang="cs-CZ"/>
        </a:p>
      </dgm:t>
    </dgm:pt>
    <dgm:pt modelId="{4F6639EA-A073-4B9A-89B8-B1BCBE5509BE}">
      <dgm:prSet phldrT="[Text]" custT="1"/>
      <dgm:spPr/>
      <dgm:t>
        <a:bodyPr/>
        <a:lstStyle/>
        <a:p>
          <a:r>
            <a:rPr lang="cs-CZ" sz="3200" dirty="0" smtClean="0"/>
            <a:t>Kryštof Kolumbus plul přes Atlantský oceán.</a:t>
          </a:r>
          <a:endParaRPr lang="cs-CZ" sz="3200" dirty="0"/>
        </a:p>
      </dgm:t>
    </dgm:pt>
    <dgm:pt modelId="{9BB96EB1-4672-4E34-B26A-CA0057654038}" type="parTrans" cxnId="{E314FDD8-3102-4D56-B54B-7F5EE7FADC19}">
      <dgm:prSet/>
      <dgm:spPr/>
      <dgm:t>
        <a:bodyPr/>
        <a:lstStyle/>
        <a:p>
          <a:endParaRPr lang="cs-CZ"/>
        </a:p>
      </dgm:t>
    </dgm:pt>
    <dgm:pt modelId="{F3781117-9B69-400A-B2E9-C0B506028687}" type="sibTrans" cxnId="{E314FDD8-3102-4D56-B54B-7F5EE7FADC19}">
      <dgm:prSet/>
      <dgm:spPr/>
      <dgm:t>
        <a:bodyPr/>
        <a:lstStyle/>
        <a:p>
          <a:endParaRPr lang="cs-CZ"/>
        </a:p>
      </dgm:t>
    </dgm:pt>
    <dgm:pt modelId="{A0687DE7-D91E-46F3-8A7C-19B4D0129C6C}" type="pres">
      <dgm:prSet presAssocID="{575DA0FF-7A81-4148-911E-9343D5C7453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cs-CZ"/>
        </a:p>
      </dgm:t>
    </dgm:pt>
    <dgm:pt modelId="{209C8B55-68D1-495D-B9E8-B93D52D4C671}" type="pres">
      <dgm:prSet presAssocID="{575DA0FF-7A81-4148-911E-9343D5C7453F}" presName="pyramid" presStyleLbl="node1" presStyleIdx="0" presStyleCnt="1" custAng="10800000" custFlipVert="1" custFlipHor="1" custScaleX="14491" custScaleY="1514" custLinFactNeighborX="-29433" custLinFactNeighborY="35689"/>
      <dgm:spPr/>
    </dgm:pt>
    <dgm:pt modelId="{73419CB9-4C75-4BC0-8242-8BE3E7A9038D}" type="pres">
      <dgm:prSet presAssocID="{575DA0FF-7A81-4148-911E-9343D5C7453F}" presName="theList" presStyleCnt="0"/>
      <dgm:spPr/>
    </dgm:pt>
    <dgm:pt modelId="{413CC302-952D-4A90-B0C4-AED619A950BC}" type="pres">
      <dgm:prSet presAssocID="{8BC13A4E-1506-4EAA-8305-68D1F63C34AA}" presName="aNode" presStyleLbl="fgAcc1" presStyleIdx="0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548E3CF-DA4C-4B77-B52A-45947DF7448C}" type="pres">
      <dgm:prSet presAssocID="{8BC13A4E-1506-4EAA-8305-68D1F63C34AA}" presName="aSpace" presStyleCnt="0"/>
      <dgm:spPr/>
    </dgm:pt>
    <dgm:pt modelId="{A8BB72AC-AC18-45A9-85D0-ACB048861BCE}" type="pres">
      <dgm:prSet presAssocID="{9E81DDDD-1F44-462B-B2D9-8828C8100885}" presName="aNode" presStyleLbl="fgAcc1" presStyleIdx="1" presStyleCnt="3" custScaleX="230769" custLinFactNeighborX="527" custLinFactNeighborY="1019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ED2FFF-2031-4408-9E6D-6D054EE63DC3}" type="pres">
      <dgm:prSet presAssocID="{9E81DDDD-1F44-462B-B2D9-8828C8100885}" presName="aSpace" presStyleCnt="0"/>
      <dgm:spPr/>
    </dgm:pt>
    <dgm:pt modelId="{1F028C7F-A760-4645-A5E5-D8B47DBA0677}" type="pres">
      <dgm:prSet presAssocID="{4F6639EA-A073-4B9A-89B8-B1BCBE5509BE}" presName="aNode" presStyleLbl="fgAcc1" presStyleIdx="2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F4EE31B-0D8C-42CE-B0B6-CAABFD36BD37}" type="pres">
      <dgm:prSet presAssocID="{4F6639EA-A073-4B9A-89B8-B1BCBE5509BE}" presName="aSpace" presStyleCnt="0"/>
      <dgm:spPr/>
    </dgm:pt>
  </dgm:ptLst>
  <dgm:cxnLst>
    <dgm:cxn modelId="{B8336473-ABD5-44C0-A3E4-25AE30CDA5CE}" type="presOf" srcId="{4F6639EA-A073-4B9A-89B8-B1BCBE5509BE}" destId="{1F028C7F-A760-4645-A5E5-D8B47DBA0677}" srcOrd="0" destOrd="0" presId="urn:microsoft.com/office/officeart/2005/8/layout/pyramid2"/>
    <dgm:cxn modelId="{1C301485-E069-49A8-8D8C-D8B4CC3CB9AB}" type="presOf" srcId="{9E81DDDD-1F44-462B-B2D9-8828C8100885}" destId="{A8BB72AC-AC18-45A9-85D0-ACB048861BCE}" srcOrd="0" destOrd="0" presId="urn:microsoft.com/office/officeart/2005/8/layout/pyramid2"/>
    <dgm:cxn modelId="{BBD18879-67C1-46AE-A425-9F40BF55D463}" srcId="{575DA0FF-7A81-4148-911E-9343D5C7453F}" destId="{9E81DDDD-1F44-462B-B2D9-8828C8100885}" srcOrd="1" destOrd="0" parTransId="{F436E254-50F1-4BE8-8E7E-FC31A7BD877F}" sibTransId="{9CDE6C72-C973-4285-951B-C462B9AF2F8B}"/>
    <dgm:cxn modelId="{894FACA6-02BC-4E06-9DFD-D070CADDA198}" srcId="{575DA0FF-7A81-4148-911E-9343D5C7453F}" destId="{8BC13A4E-1506-4EAA-8305-68D1F63C34AA}" srcOrd="0" destOrd="0" parTransId="{82953C7D-011F-42C1-94CB-B1B0E8D2E642}" sibTransId="{D72F3A70-5149-47C1-9166-AC41F6943965}"/>
    <dgm:cxn modelId="{0A61FDFA-C668-4594-9162-55D603B23C4F}" type="presOf" srcId="{8BC13A4E-1506-4EAA-8305-68D1F63C34AA}" destId="{413CC302-952D-4A90-B0C4-AED619A950BC}" srcOrd="0" destOrd="0" presId="urn:microsoft.com/office/officeart/2005/8/layout/pyramid2"/>
    <dgm:cxn modelId="{E314FDD8-3102-4D56-B54B-7F5EE7FADC19}" srcId="{575DA0FF-7A81-4148-911E-9343D5C7453F}" destId="{4F6639EA-A073-4B9A-89B8-B1BCBE5509BE}" srcOrd="2" destOrd="0" parTransId="{9BB96EB1-4672-4E34-B26A-CA0057654038}" sibTransId="{F3781117-9B69-400A-B2E9-C0B506028687}"/>
    <dgm:cxn modelId="{01345223-8AF3-4015-AFD1-CE10DE7F4B67}" type="presOf" srcId="{575DA0FF-7A81-4148-911E-9343D5C7453F}" destId="{A0687DE7-D91E-46F3-8A7C-19B4D0129C6C}" srcOrd="0" destOrd="0" presId="urn:microsoft.com/office/officeart/2005/8/layout/pyramid2"/>
    <dgm:cxn modelId="{2CE301ED-2FFC-4423-959D-A5B95ED6AD81}" type="presParOf" srcId="{A0687DE7-D91E-46F3-8A7C-19B4D0129C6C}" destId="{209C8B55-68D1-495D-B9E8-B93D52D4C671}" srcOrd="0" destOrd="0" presId="urn:microsoft.com/office/officeart/2005/8/layout/pyramid2"/>
    <dgm:cxn modelId="{FEF12F87-F539-4849-B240-7DD05EFAB364}" type="presParOf" srcId="{A0687DE7-D91E-46F3-8A7C-19B4D0129C6C}" destId="{73419CB9-4C75-4BC0-8242-8BE3E7A9038D}" srcOrd="1" destOrd="0" presId="urn:microsoft.com/office/officeart/2005/8/layout/pyramid2"/>
    <dgm:cxn modelId="{8F028D42-43CF-47FD-AF1F-2CDAB2F40402}" type="presParOf" srcId="{73419CB9-4C75-4BC0-8242-8BE3E7A9038D}" destId="{413CC302-952D-4A90-B0C4-AED619A950BC}" srcOrd="0" destOrd="0" presId="urn:microsoft.com/office/officeart/2005/8/layout/pyramid2"/>
    <dgm:cxn modelId="{77F7A90C-FF2B-49D3-B05D-6A0971BBD9CC}" type="presParOf" srcId="{73419CB9-4C75-4BC0-8242-8BE3E7A9038D}" destId="{8548E3CF-DA4C-4B77-B52A-45947DF7448C}" srcOrd="1" destOrd="0" presId="urn:microsoft.com/office/officeart/2005/8/layout/pyramid2"/>
    <dgm:cxn modelId="{91EE957C-9EFA-4C92-BBB8-A1EA1EC817CD}" type="presParOf" srcId="{73419CB9-4C75-4BC0-8242-8BE3E7A9038D}" destId="{A8BB72AC-AC18-45A9-85D0-ACB048861BCE}" srcOrd="2" destOrd="0" presId="urn:microsoft.com/office/officeart/2005/8/layout/pyramid2"/>
    <dgm:cxn modelId="{285D1F79-9BA0-4A4A-957D-743A0B5FDB9C}" type="presParOf" srcId="{73419CB9-4C75-4BC0-8242-8BE3E7A9038D}" destId="{83ED2FFF-2031-4408-9E6D-6D054EE63DC3}" srcOrd="3" destOrd="0" presId="urn:microsoft.com/office/officeart/2005/8/layout/pyramid2"/>
    <dgm:cxn modelId="{F926C53C-1FFC-4F7A-BEBE-7004782D3BAF}" type="presParOf" srcId="{73419CB9-4C75-4BC0-8242-8BE3E7A9038D}" destId="{1F028C7F-A760-4645-A5E5-D8B47DBA0677}" srcOrd="4" destOrd="0" presId="urn:microsoft.com/office/officeart/2005/8/layout/pyramid2"/>
    <dgm:cxn modelId="{A72D98EA-96CC-474C-BF6E-AAB0D31AA4BA}" type="presParOf" srcId="{73419CB9-4C75-4BC0-8242-8BE3E7A9038D}" destId="{6F4EE31B-0D8C-42CE-B0B6-CAABFD36BD37}" srcOrd="5" destOrd="0" presId="urn:microsoft.com/office/officeart/2005/8/layout/pyramid2"/>
  </dgm:cxnLst>
  <dgm:bg>
    <a:effectLst>
      <a:glow rad="101600">
        <a:schemeClr val="accent2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75DA0FF-7A81-4148-911E-9343D5C7453F}" type="doc">
      <dgm:prSet loTypeId="urn:microsoft.com/office/officeart/2005/8/layout/pyramid2" loCatId="pyramid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8BC13A4E-1506-4EAA-8305-68D1F63C34AA}">
      <dgm:prSet phldrT="[Text]" custT="1"/>
      <dgm:spPr/>
      <dgm:t>
        <a:bodyPr/>
        <a:lstStyle/>
        <a:p>
          <a:r>
            <a:rPr lang="cs-CZ" sz="3200" dirty="0" smtClean="0"/>
            <a:t>Kryštof Kolumbus měl najít cestu po moři do Indie.</a:t>
          </a:r>
          <a:endParaRPr lang="cs-CZ" sz="3200" dirty="0"/>
        </a:p>
      </dgm:t>
    </dgm:pt>
    <dgm:pt modelId="{82953C7D-011F-42C1-94CB-B1B0E8D2E642}" type="parTrans" cxnId="{894FACA6-02BC-4E06-9DFD-D070CADDA198}">
      <dgm:prSet/>
      <dgm:spPr/>
      <dgm:t>
        <a:bodyPr/>
        <a:lstStyle/>
        <a:p>
          <a:endParaRPr lang="cs-CZ"/>
        </a:p>
      </dgm:t>
    </dgm:pt>
    <dgm:pt modelId="{D72F3A70-5149-47C1-9166-AC41F6943965}" type="sibTrans" cxnId="{894FACA6-02BC-4E06-9DFD-D070CADDA198}">
      <dgm:prSet/>
      <dgm:spPr/>
      <dgm:t>
        <a:bodyPr/>
        <a:lstStyle/>
        <a:p>
          <a:endParaRPr lang="cs-CZ"/>
        </a:p>
      </dgm:t>
    </dgm:pt>
    <dgm:pt modelId="{9E81DDDD-1F44-462B-B2D9-8828C8100885}">
      <dgm:prSet phldrT="[Text]" custT="1"/>
      <dgm:spPr/>
      <dgm:t>
        <a:bodyPr/>
        <a:lstStyle/>
        <a:p>
          <a:r>
            <a:rPr lang="cs-CZ" sz="3200" dirty="0" smtClean="0"/>
            <a:t>Kryštof Kolumbus ale objevil zcela nový kontinent – Afriku.</a:t>
          </a:r>
          <a:endParaRPr lang="cs-CZ" sz="3200" dirty="0"/>
        </a:p>
      </dgm:t>
    </dgm:pt>
    <dgm:pt modelId="{F436E254-50F1-4BE8-8E7E-FC31A7BD877F}" type="parTrans" cxnId="{BBD18879-67C1-46AE-A425-9F40BF55D463}">
      <dgm:prSet/>
      <dgm:spPr/>
      <dgm:t>
        <a:bodyPr/>
        <a:lstStyle/>
        <a:p>
          <a:endParaRPr lang="cs-CZ"/>
        </a:p>
      </dgm:t>
    </dgm:pt>
    <dgm:pt modelId="{9CDE6C72-C973-4285-951B-C462B9AF2F8B}" type="sibTrans" cxnId="{BBD18879-67C1-46AE-A425-9F40BF55D463}">
      <dgm:prSet/>
      <dgm:spPr/>
      <dgm:t>
        <a:bodyPr/>
        <a:lstStyle/>
        <a:p>
          <a:endParaRPr lang="cs-CZ"/>
        </a:p>
      </dgm:t>
    </dgm:pt>
    <dgm:pt modelId="{4F6639EA-A073-4B9A-89B8-B1BCBE5509BE}">
      <dgm:prSet phldrT="[Text]" custT="1"/>
      <dgm:spPr/>
      <dgm:t>
        <a:bodyPr/>
        <a:lstStyle/>
        <a:p>
          <a:r>
            <a:rPr lang="cs-CZ" sz="3200" dirty="0" smtClean="0"/>
            <a:t>Plavba mu trvala 33 let.</a:t>
          </a:r>
          <a:endParaRPr lang="cs-CZ" sz="3200" dirty="0"/>
        </a:p>
      </dgm:t>
    </dgm:pt>
    <dgm:pt modelId="{9BB96EB1-4672-4E34-B26A-CA0057654038}" type="parTrans" cxnId="{E314FDD8-3102-4D56-B54B-7F5EE7FADC19}">
      <dgm:prSet/>
      <dgm:spPr/>
      <dgm:t>
        <a:bodyPr/>
        <a:lstStyle/>
        <a:p>
          <a:endParaRPr lang="cs-CZ"/>
        </a:p>
      </dgm:t>
    </dgm:pt>
    <dgm:pt modelId="{F3781117-9B69-400A-B2E9-C0B506028687}" type="sibTrans" cxnId="{E314FDD8-3102-4D56-B54B-7F5EE7FADC19}">
      <dgm:prSet/>
      <dgm:spPr/>
      <dgm:t>
        <a:bodyPr/>
        <a:lstStyle/>
        <a:p>
          <a:endParaRPr lang="cs-CZ"/>
        </a:p>
      </dgm:t>
    </dgm:pt>
    <dgm:pt modelId="{A0687DE7-D91E-46F3-8A7C-19B4D0129C6C}" type="pres">
      <dgm:prSet presAssocID="{575DA0FF-7A81-4148-911E-9343D5C7453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cs-CZ"/>
        </a:p>
      </dgm:t>
    </dgm:pt>
    <dgm:pt modelId="{209C8B55-68D1-495D-B9E8-B93D52D4C671}" type="pres">
      <dgm:prSet presAssocID="{575DA0FF-7A81-4148-911E-9343D5C7453F}" presName="pyramid" presStyleLbl="node1" presStyleIdx="0" presStyleCnt="1" custAng="10800000" custFlipVert="1" custFlipHor="1" custScaleX="14491" custScaleY="1514" custLinFactNeighborX="-29433" custLinFactNeighborY="35689"/>
      <dgm:spPr/>
    </dgm:pt>
    <dgm:pt modelId="{73419CB9-4C75-4BC0-8242-8BE3E7A9038D}" type="pres">
      <dgm:prSet presAssocID="{575DA0FF-7A81-4148-911E-9343D5C7453F}" presName="theList" presStyleCnt="0"/>
      <dgm:spPr/>
    </dgm:pt>
    <dgm:pt modelId="{413CC302-952D-4A90-B0C4-AED619A950BC}" type="pres">
      <dgm:prSet presAssocID="{8BC13A4E-1506-4EAA-8305-68D1F63C34AA}" presName="aNode" presStyleLbl="fgAcc1" presStyleIdx="0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548E3CF-DA4C-4B77-B52A-45947DF7448C}" type="pres">
      <dgm:prSet presAssocID="{8BC13A4E-1506-4EAA-8305-68D1F63C34AA}" presName="aSpace" presStyleCnt="0"/>
      <dgm:spPr/>
    </dgm:pt>
    <dgm:pt modelId="{A8BB72AC-AC18-45A9-85D0-ACB048861BCE}" type="pres">
      <dgm:prSet presAssocID="{9E81DDDD-1F44-462B-B2D9-8828C8100885}" presName="aNode" presStyleLbl="fgAcc1" presStyleIdx="1" presStyleCnt="3" custScaleX="230769" custLinFactNeighborX="527" custLinFactNeighborY="1019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ED2FFF-2031-4408-9E6D-6D054EE63DC3}" type="pres">
      <dgm:prSet presAssocID="{9E81DDDD-1F44-462B-B2D9-8828C8100885}" presName="aSpace" presStyleCnt="0"/>
      <dgm:spPr/>
    </dgm:pt>
    <dgm:pt modelId="{1F028C7F-A760-4645-A5E5-D8B47DBA0677}" type="pres">
      <dgm:prSet presAssocID="{4F6639EA-A073-4B9A-89B8-B1BCBE5509BE}" presName="aNode" presStyleLbl="fgAcc1" presStyleIdx="2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F4EE31B-0D8C-42CE-B0B6-CAABFD36BD37}" type="pres">
      <dgm:prSet presAssocID="{4F6639EA-A073-4B9A-89B8-B1BCBE5509BE}" presName="aSpace" presStyleCnt="0"/>
      <dgm:spPr/>
    </dgm:pt>
  </dgm:ptLst>
  <dgm:cxnLst>
    <dgm:cxn modelId="{BBD18879-67C1-46AE-A425-9F40BF55D463}" srcId="{575DA0FF-7A81-4148-911E-9343D5C7453F}" destId="{9E81DDDD-1F44-462B-B2D9-8828C8100885}" srcOrd="1" destOrd="0" parTransId="{F436E254-50F1-4BE8-8E7E-FC31A7BD877F}" sibTransId="{9CDE6C72-C973-4285-951B-C462B9AF2F8B}"/>
    <dgm:cxn modelId="{894FACA6-02BC-4E06-9DFD-D070CADDA198}" srcId="{575DA0FF-7A81-4148-911E-9343D5C7453F}" destId="{8BC13A4E-1506-4EAA-8305-68D1F63C34AA}" srcOrd="0" destOrd="0" parTransId="{82953C7D-011F-42C1-94CB-B1B0E8D2E642}" sibTransId="{D72F3A70-5149-47C1-9166-AC41F6943965}"/>
    <dgm:cxn modelId="{5B0F2685-B56B-4993-8D52-F37F0B0759BC}" type="presOf" srcId="{4F6639EA-A073-4B9A-89B8-B1BCBE5509BE}" destId="{1F028C7F-A760-4645-A5E5-D8B47DBA0677}" srcOrd="0" destOrd="0" presId="urn:microsoft.com/office/officeart/2005/8/layout/pyramid2"/>
    <dgm:cxn modelId="{28166E6A-7F58-4522-9996-AD7DB57C8CAE}" type="presOf" srcId="{9E81DDDD-1F44-462B-B2D9-8828C8100885}" destId="{A8BB72AC-AC18-45A9-85D0-ACB048861BCE}" srcOrd="0" destOrd="0" presId="urn:microsoft.com/office/officeart/2005/8/layout/pyramid2"/>
    <dgm:cxn modelId="{E314FDD8-3102-4D56-B54B-7F5EE7FADC19}" srcId="{575DA0FF-7A81-4148-911E-9343D5C7453F}" destId="{4F6639EA-A073-4B9A-89B8-B1BCBE5509BE}" srcOrd="2" destOrd="0" parTransId="{9BB96EB1-4672-4E34-B26A-CA0057654038}" sibTransId="{F3781117-9B69-400A-B2E9-C0B506028687}"/>
    <dgm:cxn modelId="{9FF6C41F-6D41-40AF-9268-BFF513D40EA1}" type="presOf" srcId="{8BC13A4E-1506-4EAA-8305-68D1F63C34AA}" destId="{413CC302-952D-4A90-B0C4-AED619A950BC}" srcOrd="0" destOrd="0" presId="urn:microsoft.com/office/officeart/2005/8/layout/pyramid2"/>
    <dgm:cxn modelId="{17E320CD-E93B-4F64-8716-D3235B73EDC5}" type="presOf" srcId="{575DA0FF-7A81-4148-911E-9343D5C7453F}" destId="{A0687DE7-D91E-46F3-8A7C-19B4D0129C6C}" srcOrd="0" destOrd="0" presId="urn:microsoft.com/office/officeart/2005/8/layout/pyramid2"/>
    <dgm:cxn modelId="{8B40B3E2-277D-49AC-9EAA-07710CBC64C5}" type="presParOf" srcId="{A0687DE7-D91E-46F3-8A7C-19B4D0129C6C}" destId="{209C8B55-68D1-495D-B9E8-B93D52D4C671}" srcOrd="0" destOrd="0" presId="urn:microsoft.com/office/officeart/2005/8/layout/pyramid2"/>
    <dgm:cxn modelId="{A67637BE-7CF1-4680-A736-D5F6742B0402}" type="presParOf" srcId="{A0687DE7-D91E-46F3-8A7C-19B4D0129C6C}" destId="{73419CB9-4C75-4BC0-8242-8BE3E7A9038D}" srcOrd="1" destOrd="0" presId="urn:microsoft.com/office/officeart/2005/8/layout/pyramid2"/>
    <dgm:cxn modelId="{C14BF4F8-04A6-47B1-BC1F-5C6B4393B332}" type="presParOf" srcId="{73419CB9-4C75-4BC0-8242-8BE3E7A9038D}" destId="{413CC302-952D-4A90-B0C4-AED619A950BC}" srcOrd="0" destOrd="0" presId="urn:microsoft.com/office/officeart/2005/8/layout/pyramid2"/>
    <dgm:cxn modelId="{B52801AF-75CC-4123-84AA-075E850FAB12}" type="presParOf" srcId="{73419CB9-4C75-4BC0-8242-8BE3E7A9038D}" destId="{8548E3CF-DA4C-4B77-B52A-45947DF7448C}" srcOrd="1" destOrd="0" presId="urn:microsoft.com/office/officeart/2005/8/layout/pyramid2"/>
    <dgm:cxn modelId="{08BB503E-1628-4A4F-AEE9-42DB285A6F4C}" type="presParOf" srcId="{73419CB9-4C75-4BC0-8242-8BE3E7A9038D}" destId="{A8BB72AC-AC18-45A9-85D0-ACB048861BCE}" srcOrd="2" destOrd="0" presId="urn:microsoft.com/office/officeart/2005/8/layout/pyramid2"/>
    <dgm:cxn modelId="{A2D60634-9EFD-4FC1-BF71-A87F236547F6}" type="presParOf" srcId="{73419CB9-4C75-4BC0-8242-8BE3E7A9038D}" destId="{83ED2FFF-2031-4408-9E6D-6D054EE63DC3}" srcOrd="3" destOrd="0" presId="urn:microsoft.com/office/officeart/2005/8/layout/pyramid2"/>
    <dgm:cxn modelId="{61EB235A-4BF4-4120-B0A5-51D462C0E9E4}" type="presParOf" srcId="{73419CB9-4C75-4BC0-8242-8BE3E7A9038D}" destId="{1F028C7F-A760-4645-A5E5-D8B47DBA0677}" srcOrd="4" destOrd="0" presId="urn:microsoft.com/office/officeart/2005/8/layout/pyramid2"/>
    <dgm:cxn modelId="{2BDFF969-FE10-4572-B6D8-2FB4D0458C6A}" type="presParOf" srcId="{73419CB9-4C75-4BC0-8242-8BE3E7A9038D}" destId="{6F4EE31B-0D8C-42CE-B0B6-CAABFD36BD37}" srcOrd="5" destOrd="0" presId="urn:microsoft.com/office/officeart/2005/8/layout/pyramid2"/>
  </dgm:cxnLst>
  <dgm:bg>
    <a:effectLst>
      <a:glow rad="101600">
        <a:schemeClr val="accent2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75DA0FF-7A81-4148-911E-9343D5C7453F}" type="doc">
      <dgm:prSet loTypeId="urn:microsoft.com/office/officeart/2005/8/layout/pyramid2" loCatId="pyramid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8BC13A4E-1506-4EAA-8305-68D1F63C34AA}">
      <dgm:prSet phldrT="[Text]" custT="1"/>
      <dgm:spPr/>
      <dgm:t>
        <a:bodyPr/>
        <a:lstStyle/>
        <a:p>
          <a:r>
            <a:rPr lang="cs-CZ" sz="3200" dirty="0" smtClean="0"/>
            <a:t>Domorodé obyvatele nazval indiány.</a:t>
          </a:r>
          <a:endParaRPr lang="cs-CZ" sz="3200" dirty="0"/>
        </a:p>
      </dgm:t>
    </dgm:pt>
    <dgm:pt modelId="{82953C7D-011F-42C1-94CB-B1B0E8D2E642}" type="parTrans" cxnId="{894FACA6-02BC-4E06-9DFD-D070CADDA198}">
      <dgm:prSet/>
      <dgm:spPr/>
      <dgm:t>
        <a:bodyPr/>
        <a:lstStyle/>
        <a:p>
          <a:endParaRPr lang="cs-CZ"/>
        </a:p>
      </dgm:t>
    </dgm:pt>
    <dgm:pt modelId="{D72F3A70-5149-47C1-9166-AC41F6943965}" type="sibTrans" cxnId="{894FACA6-02BC-4E06-9DFD-D070CADDA198}">
      <dgm:prSet/>
      <dgm:spPr/>
      <dgm:t>
        <a:bodyPr/>
        <a:lstStyle/>
        <a:p>
          <a:endParaRPr lang="cs-CZ"/>
        </a:p>
      </dgm:t>
    </dgm:pt>
    <dgm:pt modelId="{9E81DDDD-1F44-462B-B2D9-8828C8100885}">
      <dgm:prSet phldrT="[Text]" custT="1"/>
      <dgm:spPr/>
      <dgm:t>
        <a:bodyPr/>
        <a:lstStyle/>
        <a:p>
          <a:r>
            <a:rPr lang="cs-CZ" sz="3200" dirty="0" smtClean="0"/>
            <a:t>Ameriky byly přivezeny nové plodiny, např. brambory, papriky, tabák.</a:t>
          </a:r>
          <a:endParaRPr lang="cs-CZ" sz="3200" dirty="0"/>
        </a:p>
      </dgm:t>
    </dgm:pt>
    <dgm:pt modelId="{F436E254-50F1-4BE8-8E7E-FC31A7BD877F}" type="parTrans" cxnId="{BBD18879-67C1-46AE-A425-9F40BF55D463}">
      <dgm:prSet/>
      <dgm:spPr/>
      <dgm:t>
        <a:bodyPr/>
        <a:lstStyle/>
        <a:p>
          <a:endParaRPr lang="cs-CZ"/>
        </a:p>
      </dgm:t>
    </dgm:pt>
    <dgm:pt modelId="{9CDE6C72-C973-4285-951B-C462B9AF2F8B}" type="sibTrans" cxnId="{BBD18879-67C1-46AE-A425-9F40BF55D463}">
      <dgm:prSet/>
      <dgm:spPr/>
      <dgm:t>
        <a:bodyPr/>
        <a:lstStyle/>
        <a:p>
          <a:endParaRPr lang="cs-CZ"/>
        </a:p>
      </dgm:t>
    </dgm:pt>
    <dgm:pt modelId="{4F6639EA-A073-4B9A-89B8-B1BCBE5509BE}">
      <dgm:prSet phldrT="[Text]" custT="1"/>
      <dgm:spPr/>
      <dgm:t>
        <a:bodyPr/>
        <a:lstStyle/>
        <a:p>
          <a:r>
            <a:rPr lang="cs-CZ" sz="3200" dirty="0" smtClean="0"/>
            <a:t>Španělé si domorodé obyvatelstvo zotročili.</a:t>
          </a:r>
          <a:endParaRPr lang="cs-CZ" sz="3200" dirty="0"/>
        </a:p>
      </dgm:t>
    </dgm:pt>
    <dgm:pt modelId="{9BB96EB1-4672-4E34-B26A-CA0057654038}" type="parTrans" cxnId="{E314FDD8-3102-4D56-B54B-7F5EE7FADC19}">
      <dgm:prSet/>
      <dgm:spPr/>
      <dgm:t>
        <a:bodyPr/>
        <a:lstStyle/>
        <a:p>
          <a:endParaRPr lang="cs-CZ"/>
        </a:p>
      </dgm:t>
    </dgm:pt>
    <dgm:pt modelId="{F3781117-9B69-400A-B2E9-C0B506028687}" type="sibTrans" cxnId="{E314FDD8-3102-4D56-B54B-7F5EE7FADC19}">
      <dgm:prSet/>
      <dgm:spPr/>
      <dgm:t>
        <a:bodyPr/>
        <a:lstStyle/>
        <a:p>
          <a:endParaRPr lang="cs-CZ"/>
        </a:p>
      </dgm:t>
    </dgm:pt>
    <dgm:pt modelId="{A0687DE7-D91E-46F3-8A7C-19B4D0129C6C}" type="pres">
      <dgm:prSet presAssocID="{575DA0FF-7A81-4148-911E-9343D5C7453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cs-CZ"/>
        </a:p>
      </dgm:t>
    </dgm:pt>
    <dgm:pt modelId="{209C8B55-68D1-495D-B9E8-B93D52D4C671}" type="pres">
      <dgm:prSet presAssocID="{575DA0FF-7A81-4148-911E-9343D5C7453F}" presName="pyramid" presStyleLbl="node1" presStyleIdx="0" presStyleCnt="1" custAng="10800000" custFlipVert="1" custFlipHor="1" custScaleX="14491" custScaleY="1514" custLinFactNeighborX="-29433" custLinFactNeighborY="35689"/>
      <dgm:spPr/>
    </dgm:pt>
    <dgm:pt modelId="{73419CB9-4C75-4BC0-8242-8BE3E7A9038D}" type="pres">
      <dgm:prSet presAssocID="{575DA0FF-7A81-4148-911E-9343D5C7453F}" presName="theList" presStyleCnt="0"/>
      <dgm:spPr/>
    </dgm:pt>
    <dgm:pt modelId="{413CC302-952D-4A90-B0C4-AED619A950BC}" type="pres">
      <dgm:prSet presAssocID="{8BC13A4E-1506-4EAA-8305-68D1F63C34AA}" presName="aNode" presStyleLbl="fgAcc1" presStyleIdx="0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548E3CF-DA4C-4B77-B52A-45947DF7448C}" type="pres">
      <dgm:prSet presAssocID="{8BC13A4E-1506-4EAA-8305-68D1F63C34AA}" presName="aSpace" presStyleCnt="0"/>
      <dgm:spPr/>
    </dgm:pt>
    <dgm:pt modelId="{A8BB72AC-AC18-45A9-85D0-ACB048861BCE}" type="pres">
      <dgm:prSet presAssocID="{9E81DDDD-1F44-462B-B2D9-8828C8100885}" presName="aNode" presStyleLbl="fgAcc1" presStyleIdx="1" presStyleCnt="3" custScaleX="230769" custLinFactNeighborX="527" custLinFactNeighborY="1019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ED2FFF-2031-4408-9E6D-6D054EE63DC3}" type="pres">
      <dgm:prSet presAssocID="{9E81DDDD-1F44-462B-B2D9-8828C8100885}" presName="aSpace" presStyleCnt="0"/>
      <dgm:spPr/>
    </dgm:pt>
    <dgm:pt modelId="{1F028C7F-A760-4645-A5E5-D8B47DBA0677}" type="pres">
      <dgm:prSet presAssocID="{4F6639EA-A073-4B9A-89B8-B1BCBE5509BE}" presName="aNode" presStyleLbl="fgAcc1" presStyleIdx="2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F4EE31B-0D8C-42CE-B0B6-CAABFD36BD37}" type="pres">
      <dgm:prSet presAssocID="{4F6639EA-A073-4B9A-89B8-B1BCBE5509BE}" presName="aSpace" presStyleCnt="0"/>
      <dgm:spPr/>
    </dgm:pt>
  </dgm:ptLst>
  <dgm:cxnLst>
    <dgm:cxn modelId="{17055A7F-79CA-42EF-A53E-4D00C16EE9F6}" type="presOf" srcId="{4F6639EA-A073-4B9A-89B8-B1BCBE5509BE}" destId="{1F028C7F-A760-4645-A5E5-D8B47DBA0677}" srcOrd="0" destOrd="0" presId="urn:microsoft.com/office/officeart/2005/8/layout/pyramid2"/>
    <dgm:cxn modelId="{BBD18879-67C1-46AE-A425-9F40BF55D463}" srcId="{575DA0FF-7A81-4148-911E-9343D5C7453F}" destId="{9E81DDDD-1F44-462B-B2D9-8828C8100885}" srcOrd="1" destOrd="0" parTransId="{F436E254-50F1-4BE8-8E7E-FC31A7BD877F}" sibTransId="{9CDE6C72-C973-4285-951B-C462B9AF2F8B}"/>
    <dgm:cxn modelId="{894FACA6-02BC-4E06-9DFD-D070CADDA198}" srcId="{575DA0FF-7A81-4148-911E-9343D5C7453F}" destId="{8BC13A4E-1506-4EAA-8305-68D1F63C34AA}" srcOrd="0" destOrd="0" parTransId="{82953C7D-011F-42C1-94CB-B1B0E8D2E642}" sibTransId="{D72F3A70-5149-47C1-9166-AC41F6943965}"/>
    <dgm:cxn modelId="{C9E54349-7BE9-4043-91D5-9CBEF3F1CCAF}" type="presOf" srcId="{9E81DDDD-1F44-462B-B2D9-8828C8100885}" destId="{A8BB72AC-AC18-45A9-85D0-ACB048861BCE}" srcOrd="0" destOrd="0" presId="urn:microsoft.com/office/officeart/2005/8/layout/pyramid2"/>
    <dgm:cxn modelId="{E314FDD8-3102-4D56-B54B-7F5EE7FADC19}" srcId="{575DA0FF-7A81-4148-911E-9343D5C7453F}" destId="{4F6639EA-A073-4B9A-89B8-B1BCBE5509BE}" srcOrd="2" destOrd="0" parTransId="{9BB96EB1-4672-4E34-B26A-CA0057654038}" sibTransId="{F3781117-9B69-400A-B2E9-C0B506028687}"/>
    <dgm:cxn modelId="{A9D8AD62-4F3C-4C80-8E32-6B091EF9E192}" type="presOf" srcId="{575DA0FF-7A81-4148-911E-9343D5C7453F}" destId="{A0687DE7-D91E-46F3-8A7C-19B4D0129C6C}" srcOrd="0" destOrd="0" presId="urn:microsoft.com/office/officeart/2005/8/layout/pyramid2"/>
    <dgm:cxn modelId="{B5333A43-8747-41D7-BD79-A32088B3486F}" type="presOf" srcId="{8BC13A4E-1506-4EAA-8305-68D1F63C34AA}" destId="{413CC302-952D-4A90-B0C4-AED619A950BC}" srcOrd="0" destOrd="0" presId="urn:microsoft.com/office/officeart/2005/8/layout/pyramid2"/>
    <dgm:cxn modelId="{2C509C8C-7BC9-4308-AE91-C405D4635FF9}" type="presParOf" srcId="{A0687DE7-D91E-46F3-8A7C-19B4D0129C6C}" destId="{209C8B55-68D1-495D-B9E8-B93D52D4C671}" srcOrd="0" destOrd="0" presId="urn:microsoft.com/office/officeart/2005/8/layout/pyramid2"/>
    <dgm:cxn modelId="{FD291FD9-B48F-418F-8604-81F1B9F5AC42}" type="presParOf" srcId="{A0687DE7-D91E-46F3-8A7C-19B4D0129C6C}" destId="{73419CB9-4C75-4BC0-8242-8BE3E7A9038D}" srcOrd="1" destOrd="0" presId="urn:microsoft.com/office/officeart/2005/8/layout/pyramid2"/>
    <dgm:cxn modelId="{0A1E77A4-C486-485E-897A-FDEF81361893}" type="presParOf" srcId="{73419CB9-4C75-4BC0-8242-8BE3E7A9038D}" destId="{413CC302-952D-4A90-B0C4-AED619A950BC}" srcOrd="0" destOrd="0" presId="urn:microsoft.com/office/officeart/2005/8/layout/pyramid2"/>
    <dgm:cxn modelId="{58E1476D-39CF-4547-9AAA-DF08A890BE98}" type="presParOf" srcId="{73419CB9-4C75-4BC0-8242-8BE3E7A9038D}" destId="{8548E3CF-DA4C-4B77-B52A-45947DF7448C}" srcOrd="1" destOrd="0" presId="urn:microsoft.com/office/officeart/2005/8/layout/pyramid2"/>
    <dgm:cxn modelId="{13CED8A2-358F-4BB8-ADF5-7680A6D3F455}" type="presParOf" srcId="{73419CB9-4C75-4BC0-8242-8BE3E7A9038D}" destId="{A8BB72AC-AC18-45A9-85D0-ACB048861BCE}" srcOrd="2" destOrd="0" presId="urn:microsoft.com/office/officeart/2005/8/layout/pyramid2"/>
    <dgm:cxn modelId="{CA124B65-4B58-43CC-B70E-109FE12459EB}" type="presParOf" srcId="{73419CB9-4C75-4BC0-8242-8BE3E7A9038D}" destId="{83ED2FFF-2031-4408-9E6D-6D054EE63DC3}" srcOrd="3" destOrd="0" presId="urn:microsoft.com/office/officeart/2005/8/layout/pyramid2"/>
    <dgm:cxn modelId="{3C0750C7-DF8F-41AE-B37C-91E4A6ED1D38}" type="presParOf" srcId="{73419CB9-4C75-4BC0-8242-8BE3E7A9038D}" destId="{1F028C7F-A760-4645-A5E5-D8B47DBA0677}" srcOrd="4" destOrd="0" presId="urn:microsoft.com/office/officeart/2005/8/layout/pyramid2"/>
    <dgm:cxn modelId="{8F6E1FB1-7D11-4EE2-8974-0FEF54780F59}" type="presParOf" srcId="{73419CB9-4C75-4BC0-8242-8BE3E7A9038D}" destId="{6F4EE31B-0D8C-42CE-B0B6-CAABFD36BD37}" srcOrd="5" destOrd="0" presId="urn:microsoft.com/office/officeart/2005/8/layout/pyramid2"/>
  </dgm:cxnLst>
  <dgm:bg>
    <a:effectLst>
      <a:glow rad="101600">
        <a:schemeClr val="accent2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5DA0FF-7A81-4148-911E-9343D5C7453F}" type="doc">
      <dgm:prSet loTypeId="urn:microsoft.com/office/officeart/2005/8/layout/pyramid2" loCatId="pyramid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8BC13A4E-1506-4EAA-8305-68D1F63C34AA}">
      <dgm:prSet phldrT="[Text]" custT="1"/>
      <dgm:spPr/>
      <dgm:t>
        <a:bodyPr/>
        <a:lstStyle/>
        <a:p>
          <a:r>
            <a:rPr lang="cs-CZ" sz="3200" dirty="0" smtClean="0"/>
            <a:t>Mistr Jan Hus zemřel 6.července 1414.</a:t>
          </a:r>
          <a:endParaRPr lang="cs-CZ" sz="3200" dirty="0"/>
        </a:p>
      </dgm:t>
    </dgm:pt>
    <dgm:pt modelId="{82953C7D-011F-42C1-94CB-B1B0E8D2E642}" type="parTrans" cxnId="{894FACA6-02BC-4E06-9DFD-D070CADDA198}">
      <dgm:prSet/>
      <dgm:spPr/>
      <dgm:t>
        <a:bodyPr/>
        <a:lstStyle/>
        <a:p>
          <a:endParaRPr lang="cs-CZ"/>
        </a:p>
      </dgm:t>
    </dgm:pt>
    <dgm:pt modelId="{D72F3A70-5149-47C1-9166-AC41F6943965}" type="sibTrans" cxnId="{894FACA6-02BC-4E06-9DFD-D070CADDA198}">
      <dgm:prSet/>
      <dgm:spPr/>
      <dgm:t>
        <a:bodyPr/>
        <a:lstStyle/>
        <a:p>
          <a:endParaRPr lang="cs-CZ"/>
        </a:p>
      </dgm:t>
    </dgm:pt>
    <dgm:pt modelId="{9E81DDDD-1F44-462B-B2D9-8828C8100885}">
      <dgm:prSet phldrT="[Text]" custT="1"/>
      <dgm:spPr/>
      <dgm:t>
        <a:bodyPr/>
        <a:lstStyle/>
        <a:p>
          <a:r>
            <a:rPr lang="cs-CZ" sz="3200" dirty="0" smtClean="0"/>
            <a:t>Husité si založili město Tábor.</a:t>
          </a:r>
          <a:endParaRPr lang="cs-CZ" sz="3200" dirty="0"/>
        </a:p>
      </dgm:t>
    </dgm:pt>
    <dgm:pt modelId="{F436E254-50F1-4BE8-8E7E-FC31A7BD877F}" type="parTrans" cxnId="{BBD18879-67C1-46AE-A425-9F40BF55D463}">
      <dgm:prSet/>
      <dgm:spPr/>
      <dgm:t>
        <a:bodyPr/>
        <a:lstStyle/>
        <a:p>
          <a:endParaRPr lang="cs-CZ"/>
        </a:p>
      </dgm:t>
    </dgm:pt>
    <dgm:pt modelId="{9CDE6C72-C973-4285-951B-C462B9AF2F8B}" type="sibTrans" cxnId="{BBD18879-67C1-46AE-A425-9F40BF55D463}">
      <dgm:prSet/>
      <dgm:spPr/>
      <dgm:t>
        <a:bodyPr/>
        <a:lstStyle/>
        <a:p>
          <a:endParaRPr lang="cs-CZ"/>
        </a:p>
      </dgm:t>
    </dgm:pt>
    <dgm:pt modelId="{4F6639EA-A073-4B9A-89B8-B1BCBE5509BE}">
      <dgm:prSet phldrT="[Text]" custT="1"/>
      <dgm:spPr/>
      <dgm:t>
        <a:bodyPr/>
        <a:lstStyle/>
        <a:p>
          <a:r>
            <a:rPr lang="cs-CZ" sz="3200" dirty="0" smtClean="0"/>
            <a:t>Mezi husitské zbraně patří houfnice.</a:t>
          </a:r>
          <a:endParaRPr lang="cs-CZ" sz="3200" dirty="0"/>
        </a:p>
      </dgm:t>
    </dgm:pt>
    <dgm:pt modelId="{9BB96EB1-4672-4E34-B26A-CA0057654038}" type="parTrans" cxnId="{E314FDD8-3102-4D56-B54B-7F5EE7FADC19}">
      <dgm:prSet/>
      <dgm:spPr/>
      <dgm:t>
        <a:bodyPr/>
        <a:lstStyle/>
        <a:p>
          <a:endParaRPr lang="cs-CZ"/>
        </a:p>
      </dgm:t>
    </dgm:pt>
    <dgm:pt modelId="{F3781117-9B69-400A-B2E9-C0B506028687}" type="sibTrans" cxnId="{E314FDD8-3102-4D56-B54B-7F5EE7FADC19}">
      <dgm:prSet/>
      <dgm:spPr/>
      <dgm:t>
        <a:bodyPr/>
        <a:lstStyle/>
        <a:p>
          <a:endParaRPr lang="cs-CZ"/>
        </a:p>
      </dgm:t>
    </dgm:pt>
    <dgm:pt modelId="{A0687DE7-D91E-46F3-8A7C-19B4D0129C6C}" type="pres">
      <dgm:prSet presAssocID="{575DA0FF-7A81-4148-911E-9343D5C7453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cs-CZ"/>
        </a:p>
      </dgm:t>
    </dgm:pt>
    <dgm:pt modelId="{209C8B55-68D1-495D-B9E8-B93D52D4C671}" type="pres">
      <dgm:prSet presAssocID="{575DA0FF-7A81-4148-911E-9343D5C7453F}" presName="pyramid" presStyleLbl="node1" presStyleIdx="0" presStyleCnt="1" custAng="10800000" custFlipVert="1" custFlipHor="1" custScaleX="14491" custScaleY="1514" custLinFactNeighborX="-29433" custLinFactNeighborY="35689"/>
      <dgm:spPr/>
    </dgm:pt>
    <dgm:pt modelId="{73419CB9-4C75-4BC0-8242-8BE3E7A9038D}" type="pres">
      <dgm:prSet presAssocID="{575DA0FF-7A81-4148-911E-9343D5C7453F}" presName="theList" presStyleCnt="0"/>
      <dgm:spPr/>
    </dgm:pt>
    <dgm:pt modelId="{413CC302-952D-4A90-B0C4-AED619A950BC}" type="pres">
      <dgm:prSet presAssocID="{8BC13A4E-1506-4EAA-8305-68D1F63C34AA}" presName="aNode" presStyleLbl="fgAcc1" presStyleIdx="0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548E3CF-DA4C-4B77-B52A-45947DF7448C}" type="pres">
      <dgm:prSet presAssocID="{8BC13A4E-1506-4EAA-8305-68D1F63C34AA}" presName="aSpace" presStyleCnt="0"/>
      <dgm:spPr/>
    </dgm:pt>
    <dgm:pt modelId="{A8BB72AC-AC18-45A9-85D0-ACB048861BCE}" type="pres">
      <dgm:prSet presAssocID="{9E81DDDD-1F44-462B-B2D9-8828C8100885}" presName="aNode" presStyleLbl="fgAcc1" presStyleIdx="1" presStyleCnt="3" custScaleX="230769" custLinFactNeighborX="527" custLinFactNeighborY="1019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ED2FFF-2031-4408-9E6D-6D054EE63DC3}" type="pres">
      <dgm:prSet presAssocID="{9E81DDDD-1F44-462B-B2D9-8828C8100885}" presName="aSpace" presStyleCnt="0"/>
      <dgm:spPr/>
    </dgm:pt>
    <dgm:pt modelId="{1F028C7F-A760-4645-A5E5-D8B47DBA0677}" type="pres">
      <dgm:prSet presAssocID="{4F6639EA-A073-4B9A-89B8-B1BCBE5509BE}" presName="aNode" presStyleLbl="fgAcc1" presStyleIdx="2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F4EE31B-0D8C-42CE-B0B6-CAABFD36BD37}" type="pres">
      <dgm:prSet presAssocID="{4F6639EA-A073-4B9A-89B8-B1BCBE5509BE}" presName="aSpace" presStyleCnt="0"/>
      <dgm:spPr/>
    </dgm:pt>
  </dgm:ptLst>
  <dgm:cxnLst>
    <dgm:cxn modelId="{8115DACE-23D5-4FF3-AC5A-477686903EBA}" type="presOf" srcId="{4F6639EA-A073-4B9A-89B8-B1BCBE5509BE}" destId="{1F028C7F-A760-4645-A5E5-D8B47DBA0677}" srcOrd="0" destOrd="0" presId="urn:microsoft.com/office/officeart/2005/8/layout/pyramid2"/>
    <dgm:cxn modelId="{D524F181-94B3-45B9-8E92-105FB67513F3}" type="presOf" srcId="{8BC13A4E-1506-4EAA-8305-68D1F63C34AA}" destId="{413CC302-952D-4A90-B0C4-AED619A950BC}" srcOrd="0" destOrd="0" presId="urn:microsoft.com/office/officeart/2005/8/layout/pyramid2"/>
    <dgm:cxn modelId="{BBD18879-67C1-46AE-A425-9F40BF55D463}" srcId="{575DA0FF-7A81-4148-911E-9343D5C7453F}" destId="{9E81DDDD-1F44-462B-B2D9-8828C8100885}" srcOrd="1" destOrd="0" parTransId="{F436E254-50F1-4BE8-8E7E-FC31A7BD877F}" sibTransId="{9CDE6C72-C973-4285-951B-C462B9AF2F8B}"/>
    <dgm:cxn modelId="{894FACA6-02BC-4E06-9DFD-D070CADDA198}" srcId="{575DA0FF-7A81-4148-911E-9343D5C7453F}" destId="{8BC13A4E-1506-4EAA-8305-68D1F63C34AA}" srcOrd="0" destOrd="0" parTransId="{82953C7D-011F-42C1-94CB-B1B0E8D2E642}" sibTransId="{D72F3A70-5149-47C1-9166-AC41F6943965}"/>
    <dgm:cxn modelId="{986B4C62-655A-41CC-8292-8F556105DD74}" type="presOf" srcId="{575DA0FF-7A81-4148-911E-9343D5C7453F}" destId="{A0687DE7-D91E-46F3-8A7C-19B4D0129C6C}" srcOrd="0" destOrd="0" presId="urn:microsoft.com/office/officeart/2005/8/layout/pyramid2"/>
    <dgm:cxn modelId="{E314FDD8-3102-4D56-B54B-7F5EE7FADC19}" srcId="{575DA0FF-7A81-4148-911E-9343D5C7453F}" destId="{4F6639EA-A073-4B9A-89B8-B1BCBE5509BE}" srcOrd="2" destOrd="0" parTransId="{9BB96EB1-4672-4E34-B26A-CA0057654038}" sibTransId="{F3781117-9B69-400A-B2E9-C0B506028687}"/>
    <dgm:cxn modelId="{8159BABD-F280-44B5-AFFE-417FDAAA1FBC}" type="presOf" srcId="{9E81DDDD-1F44-462B-B2D9-8828C8100885}" destId="{A8BB72AC-AC18-45A9-85D0-ACB048861BCE}" srcOrd="0" destOrd="0" presId="urn:microsoft.com/office/officeart/2005/8/layout/pyramid2"/>
    <dgm:cxn modelId="{92F62818-6BE7-4033-9EB3-92B206DB53CE}" type="presParOf" srcId="{A0687DE7-D91E-46F3-8A7C-19B4D0129C6C}" destId="{209C8B55-68D1-495D-B9E8-B93D52D4C671}" srcOrd="0" destOrd="0" presId="urn:microsoft.com/office/officeart/2005/8/layout/pyramid2"/>
    <dgm:cxn modelId="{96B9E6B0-C0B6-481E-A2BE-454EA72425F5}" type="presParOf" srcId="{A0687DE7-D91E-46F3-8A7C-19B4D0129C6C}" destId="{73419CB9-4C75-4BC0-8242-8BE3E7A9038D}" srcOrd="1" destOrd="0" presId="urn:microsoft.com/office/officeart/2005/8/layout/pyramid2"/>
    <dgm:cxn modelId="{2815004F-D687-4B7E-A970-67729AB0E198}" type="presParOf" srcId="{73419CB9-4C75-4BC0-8242-8BE3E7A9038D}" destId="{413CC302-952D-4A90-B0C4-AED619A950BC}" srcOrd="0" destOrd="0" presId="urn:microsoft.com/office/officeart/2005/8/layout/pyramid2"/>
    <dgm:cxn modelId="{C77F3844-0D72-4499-95C3-E3DCE61F79B6}" type="presParOf" srcId="{73419CB9-4C75-4BC0-8242-8BE3E7A9038D}" destId="{8548E3CF-DA4C-4B77-B52A-45947DF7448C}" srcOrd="1" destOrd="0" presId="urn:microsoft.com/office/officeart/2005/8/layout/pyramid2"/>
    <dgm:cxn modelId="{4A91C3E0-8F14-4D8B-9640-246D430D99E6}" type="presParOf" srcId="{73419CB9-4C75-4BC0-8242-8BE3E7A9038D}" destId="{A8BB72AC-AC18-45A9-85D0-ACB048861BCE}" srcOrd="2" destOrd="0" presId="urn:microsoft.com/office/officeart/2005/8/layout/pyramid2"/>
    <dgm:cxn modelId="{FC224A54-640F-4CB1-8309-97FD41B2091C}" type="presParOf" srcId="{73419CB9-4C75-4BC0-8242-8BE3E7A9038D}" destId="{83ED2FFF-2031-4408-9E6D-6D054EE63DC3}" srcOrd="3" destOrd="0" presId="urn:microsoft.com/office/officeart/2005/8/layout/pyramid2"/>
    <dgm:cxn modelId="{B3065FC4-D12B-4ACB-92AF-BC0CEBB000FF}" type="presParOf" srcId="{73419CB9-4C75-4BC0-8242-8BE3E7A9038D}" destId="{1F028C7F-A760-4645-A5E5-D8B47DBA0677}" srcOrd="4" destOrd="0" presId="urn:microsoft.com/office/officeart/2005/8/layout/pyramid2"/>
    <dgm:cxn modelId="{7CFFCFEC-B0E5-413D-96EA-6FF5391108B1}" type="presParOf" srcId="{73419CB9-4C75-4BC0-8242-8BE3E7A9038D}" destId="{6F4EE31B-0D8C-42CE-B0B6-CAABFD36BD37}" srcOrd="5" destOrd="0" presId="urn:microsoft.com/office/officeart/2005/8/layout/pyramid2"/>
  </dgm:cxnLst>
  <dgm:bg>
    <a:effectLst>
      <a:glow rad="101600">
        <a:schemeClr val="accent2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5DA0FF-7A81-4148-911E-9343D5C7453F}" type="doc">
      <dgm:prSet loTypeId="urn:microsoft.com/office/officeart/2005/8/layout/pyramid2" loCatId="pyramid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8BC13A4E-1506-4EAA-8305-68D1F63C34AA}">
      <dgm:prSet phldrT="[Text]" custT="1"/>
      <dgm:spPr/>
      <dgm:t>
        <a:bodyPr/>
        <a:lstStyle/>
        <a:p>
          <a:r>
            <a:rPr lang="cs-CZ" sz="3200" dirty="0" smtClean="0"/>
            <a:t>Husité měli ve znaku kříž.</a:t>
          </a:r>
          <a:endParaRPr lang="cs-CZ" sz="3200" dirty="0"/>
        </a:p>
      </dgm:t>
    </dgm:pt>
    <dgm:pt modelId="{82953C7D-011F-42C1-94CB-B1B0E8D2E642}" type="parTrans" cxnId="{894FACA6-02BC-4E06-9DFD-D070CADDA198}">
      <dgm:prSet/>
      <dgm:spPr/>
      <dgm:t>
        <a:bodyPr/>
        <a:lstStyle/>
        <a:p>
          <a:endParaRPr lang="cs-CZ"/>
        </a:p>
      </dgm:t>
    </dgm:pt>
    <dgm:pt modelId="{D72F3A70-5149-47C1-9166-AC41F6943965}" type="sibTrans" cxnId="{894FACA6-02BC-4E06-9DFD-D070CADDA198}">
      <dgm:prSet/>
      <dgm:spPr/>
      <dgm:t>
        <a:bodyPr/>
        <a:lstStyle/>
        <a:p>
          <a:endParaRPr lang="cs-CZ"/>
        </a:p>
      </dgm:t>
    </dgm:pt>
    <dgm:pt modelId="{9E81DDDD-1F44-462B-B2D9-8828C8100885}">
      <dgm:prSet phldrT="[Text]" custT="1"/>
      <dgm:spPr/>
      <dgm:t>
        <a:bodyPr/>
        <a:lstStyle/>
        <a:p>
          <a:r>
            <a:rPr lang="cs-CZ" sz="3200" dirty="0" smtClean="0"/>
            <a:t>Jan Hus byl ubodán k smrti.</a:t>
          </a:r>
          <a:endParaRPr lang="cs-CZ" sz="3200" dirty="0"/>
        </a:p>
      </dgm:t>
    </dgm:pt>
    <dgm:pt modelId="{F436E254-50F1-4BE8-8E7E-FC31A7BD877F}" type="parTrans" cxnId="{BBD18879-67C1-46AE-A425-9F40BF55D463}">
      <dgm:prSet/>
      <dgm:spPr/>
      <dgm:t>
        <a:bodyPr/>
        <a:lstStyle/>
        <a:p>
          <a:endParaRPr lang="cs-CZ"/>
        </a:p>
      </dgm:t>
    </dgm:pt>
    <dgm:pt modelId="{9CDE6C72-C973-4285-951B-C462B9AF2F8B}" type="sibTrans" cxnId="{BBD18879-67C1-46AE-A425-9F40BF55D463}">
      <dgm:prSet/>
      <dgm:spPr/>
      <dgm:t>
        <a:bodyPr/>
        <a:lstStyle/>
        <a:p>
          <a:endParaRPr lang="cs-CZ"/>
        </a:p>
      </dgm:t>
    </dgm:pt>
    <dgm:pt modelId="{4F6639EA-A073-4B9A-89B8-B1BCBE5509BE}">
      <dgm:prSet phldrT="[Text]" custT="1"/>
      <dgm:spPr/>
      <dgm:t>
        <a:bodyPr/>
        <a:lstStyle/>
        <a:p>
          <a:r>
            <a:rPr lang="cs-CZ" sz="3200" dirty="0" smtClean="0"/>
            <a:t>Reforma je cizím slovem – náprava.</a:t>
          </a:r>
          <a:endParaRPr lang="cs-CZ" sz="3200" dirty="0"/>
        </a:p>
      </dgm:t>
    </dgm:pt>
    <dgm:pt modelId="{9BB96EB1-4672-4E34-B26A-CA0057654038}" type="parTrans" cxnId="{E314FDD8-3102-4D56-B54B-7F5EE7FADC19}">
      <dgm:prSet/>
      <dgm:spPr/>
      <dgm:t>
        <a:bodyPr/>
        <a:lstStyle/>
        <a:p>
          <a:endParaRPr lang="cs-CZ"/>
        </a:p>
      </dgm:t>
    </dgm:pt>
    <dgm:pt modelId="{F3781117-9B69-400A-B2E9-C0B506028687}" type="sibTrans" cxnId="{E314FDD8-3102-4D56-B54B-7F5EE7FADC19}">
      <dgm:prSet/>
      <dgm:spPr/>
      <dgm:t>
        <a:bodyPr/>
        <a:lstStyle/>
        <a:p>
          <a:endParaRPr lang="cs-CZ"/>
        </a:p>
      </dgm:t>
    </dgm:pt>
    <dgm:pt modelId="{A0687DE7-D91E-46F3-8A7C-19B4D0129C6C}" type="pres">
      <dgm:prSet presAssocID="{575DA0FF-7A81-4148-911E-9343D5C7453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cs-CZ"/>
        </a:p>
      </dgm:t>
    </dgm:pt>
    <dgm:pt modelId="{209C8B55-68D1-495D-B9E8-B93D52D4C671}" type="pres">
      <dgm:prSet presAssocID="{575DA0FF-7A81-4148-911E-9343D5C7453F}" presName="pyramid" presStyleLbl="node1" presStyleIdx="0" presStyleCnt="1" custAng="10800000" custFlipVert="1" custFlipHor="1" custScaleX="14491" custScaleY="1514" custLinFactNeighborX="-29433" custLinFactNeighborY="35689"/>
      <dgm:spPr/>
    </dgm:pt>
    <dgm:pt modelId="{73419CB9-4C75-4BC0-8242-8BE3E7A9038D}" type="pres">
      <dgm:prSet presAssocID="{575DA0FF-7A81-4148-911E-9343D5C7453F}" presName="theList" presStyleCnt="0"/>
      <dgm:spPr/>
    </dgm:pt>
    <dgm:pt modelId="{413CC302-952D-4A90-B0C4-AED619A950BC}" type="pres">
      <dgm:prSet presAssocID="{8BC13A4E-1506-4EAA-8305-68D1F63C34AA}" presName="aNode" presStyleLbl="fgAcc1" presStyleIdx="0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548E3CF-DA4C-4B77-B52A-45947DF7448C}" type="pres">
      <dgm:prSet presAssocID="{8BC13A4E-1506-4EAA-8305-68D1F63C34AA}" presName="aSpace" presStyleCnt="0"/>
      <dgm:spPr/>
    </dgm:pt>
    <dgm:pt modelId="{A8BB72AC-AC18-45A9-85D0-ACB048861BCE}" type="pres">
      <dgm:prSet presAssocID="{9E81DDDD-1F44-462B-B2D9-8828C8100885}" presName="aNode" presStyleLbl="fgAcc1" presStyleIdx="1" presStyleCnt="3" custScaleX="230769" custLinFactNeighborX="527" custLinFactNeighborY="1019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ED2FFF-2031-4408-9E6D-6D054EE63DC3}" type="pres">
      <dgm:prSet presAssocID="{9E81DDDD-1F44-462B-B2D9-8828C8100885}" presName="aSpace" presStyleCnt="0"/>
      <dgm:spPr/>
    </dgm:pt>
    <dgm:pt modelId="{1F028C7F-A760-4645-A5E5-D8B47DBA0677}" type="pres">
      <dgm:prSet presAssocID="{4F6639EA-A073-4B9A-89B8-B1BCBE5509BE}" presName="aNode" presStyleLbl="fgAcc1" presStyleIdx="2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F4EE31B-0D8C-42CE-B0B6-CAABFD36BD37}" type="pres">
      <dgm:prSet presAssocID="{4F6639EA-A073-4B9A-89B8-B1BCBE5509BE}" presName="aSpace" presStyleCnt="0"/>
      <dgm:spPr/>
    </dgm:pt>
  </dgm:ptLst>
  <dgm:cxnLst>
    <dgm:cxn modelId="{BBD18879-67C1-46AE-A425-9F40BF55D463}" srcId="{575DA0FF-7A81-4148-911E-9343D5C7453F}" destId="{9E81DDDD-1F44-462B-B2D9-8828C8100885}" srcOrd="1" destOrd="0" parTransId="{F436E254-50F1-4BE8-8E7E-FC31A7BD877F}" sibTransId="{9CDE6C72-C973-4285-951B-C462B9AF2F8B}"/>
    <dgm:cxn modelId="{894FACA6-02BC-4E06-9DFD-D070CADDA198}" srcId="{575DA0FF-7A81-4148-911E-9343D5C7453F}" destId="{8BC13A4E-1506-4EAA-8305-68D1F63C34AA}" srcOrd="0" destOrd="0" parTransId="{82953C7D-011F-42C1-94CB-B1B0E8D2E642}" sibTransId="{D72F3A70-5149-47C1-9166-AC41F6943965}"/>
    <dgm:cxn modelId="{B86C6E58-DF50-4F31-99AB-C2AE8AA822B0}" type="presOf" srcId="{4F6639EA-A073-4B9A-89B8-B1BCBE5509BE}" destId="{1F028C7F-A760-4645-A5E5-D8B47DBA0677}" srcOrd="0" destOrd="0" presId="urn:microsoft.com/office/officeart/2005/8/layout/pyramid2"/>
    <dgm:cxn modelId="{1128B82D-28E0-4DCF-9FDC-241EB66D27FD}" type="presOf" srcId="{8BC13A4E-1506-4EAA-8305-68D1F63C34AA}" destId="{413CC302-952D-4A90-B0C4-AED619A950BC}" srcOrd="0" destOrd="0" presId="urn:microsoft.com/office/officeart/2005/8/layout/pyramid2"/>
    <dgm:cxn modelId="{E314FDD8-3102-4D56-B54B-7F5EE7FADC19}" srcId="{575DA0FF-7A81-4148-911E-9343D5C7453F}" destId="{4F6639EA-A073-4B9A-89B8-B1BCBE5509BE}" srcOrd="2" destOrd="0" parTransId="{9BB96EB1-4672-4E34-B26A-CA0057654038}" sibTransId="{F3781117-9B69-400A-B2E9-C0B506028687}"/>
    <dgm:cxn modelId="{5F8DBF34-88C5-4D1D-8F10-AFFF298CBA76}" type="presOf" srcId="{9E81DDDD-1F44-462B-B2D9-8828C8100885}" destId="{A8BB72AC-AC18-45A9-85D0-ACB048861BCE}" srcOrd="0" destOrd="0" presId="urn:microsoft.com/office/officeart/2005/8/layout/pyramid2"/>
    <dgm:cxn modelId="{865F5D79-3A56-4C6C-AD69-D15FFAA212C9}" type="presOf" srcId="{575DA0FF-7A81-4148-911E-9343D5C7453F}" destId="{A0687DE7-D91E-46F3-8A7C-19B4D0129C6C}" srcOrd="0" destOrd="0" presId="urn:microsoft.com/office/officeart/2005/8/layout/pyramid2"/>
    <dgm:cxn modelId="{8030334C-E146-4AF7-8D8C-9FEC2D4EE028}" type="presParOf" srcId="{A0687DE7-D91E-46F3-8A7C-19B4D0129C6C}" destId="{209C8B55-68D1-495D-B9E8-B93D52D4C671}" srcOrd="0" destOrd="0" presId="urn:microsoft.com/office/officeart/2005/8/layout/pyramid2"/>
    <dgm:cxn modelId="{B21937A7-5F56-45A5-A95E-1563B1585492}" type="presParOf" srcId="{A0687DE7-D91E-46F3-8A7C-19B4D0129C6C}" destId="{73419CB9-4C75-4BC0-8242-8BE3E7A9038D}" srcOrd="1" destOrd="0" presId="urn:microsoft.com/office/officeart/2005/8/layout/pyramid2"/>
    <dgm:cxn modelId="{9FDE4B10-D68D-4EFB-BE61-2D13A65778C0}" type="presParOf" srcId="{73419CB9-4C75-4BC0-8242-8BE3E7A9038D}" destId="{413CC302-952D-4A90-B0C4-AED619A950BC}" srcOrd="0" destOrd="0" presId="urn:microsoft.com/office/officeart/2005/8/layout/pyramid2"/>
    <dgm:cxn modelId="{77D968B7-F1C0-4E03-9B19-B0304D1DF03C}" type="presParOf" srcId="{73419CB9-4C75-4BC0-8242-8BE3E7A9038D}" destId="{8548E3CF-DA4C-4B77-B52A-45947DF7448C}" srcOrd="1" destOrd="0" presId="urn:microsoft.com/office/officeart/2005/8/layout/pyramid2"/>
    <dgm:cxn modelId="{2912289C-3CC3-4C86-910F-2EF9A66A6EC7}" type="presParOf" srcId="{73419CB9-4C75-4BC0-8242-8BE3E7A9038D}" destId="{A8BB72AC-AC18-45A9-85D0-ACB048861BCE}" srcOrd="2" destOrd="0" presId="urn:microsoft.com/office/officeart/2005/8/layout/pyramid2"/>
    <dgm:cxn modelId="{B738B60D-390D-42C6-9887-BC449557514E}" type="presParOf" srcId="{73419CB9-4C75-4BC0-8242-8BE3E7A9038D}" destId="{83ED2FFF-2031-4408-9E6D-6D054EE63DC3}" srcOrd="3" destOrd="0" presId="urn:microsoft.com/office/officeart/2005/8/layout/pyramid2"/>
    <dgm:cxn modelId="{2888FF1B-39A6-4D15-97BE-FA621DF9B6A8}" type="presParOf" srcId="{73419CB9-4C75-4BC0-8242-8BE3E7A9038D}" destId="{1F028C7F-A760-4645-A5E5-D8B47DBA0677}" srcOrd="4" destOrd="0" presId="urn:microsoft.com/office/officeart/2005/8/layout/pyramid2"/>
    <dgm:cxn modelId="{BE754608-C88B-4606-A77C-8D187BA93763}" type="presParOf" srcId="{73419CB9-4C75-4BC0-8242-8BE3E7A9038D}" destId="{6F4EE31B-0D8C-42CE-B0B6-CAABFD36BD37}" srcOrd="5" destOrd="0" presId="urn:microsoft.com/office/officeart/2005/8/layout/pyramid2"/>
  </dgm:cxnLst>
  <dgm:bg>
    <a:effectLst>
      <a:glow rad="101600">
        <a:schemeClr val="accent2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5DA0FF-7A81-4148-911E-9343D5C7453F}" type="doc">
      <dgm:prSet loTypeId="urn:microsoft.com/office/officeart/2005/8/layout/pyramid2" loCatId="pyramid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8BC13A4E-1506-4EAA-8305-68D1F63C34AA}">
      <dgm:prSet phldrT="[Text]" custT="1"/>
      <dgm:spPr/>
      <dgm:t>
        <a:bodyPr/>
        <a:lstStyle/>
        <a:p>
          <a:r>
            <a:rPr lang="cs-CZ" sz="3200" dirty="0" smtClean="0"/>
            <a:t>Jan Hus působil i na Karlově Univerzitě.</a:t>
          </a:r>
          <a:endParaRPr lang="cs-CZ" sz="3200" dirty="0"/>
        </a:p>
      </dgm:t>
    </dgm:pt>
    <dgm:pt modelId="{82953C7D-011F-42C1-94CB-B1B0E8D2E642}" type="parTrans" cxnId="{894FACA6-02BC-4E06-9DFD-D070CADDA198}">
      <dgm:prSet/>
      <dgm:spPr/>
      <dgm:t>
        <a:bodyPr/>
        <a:lstStyle/>
        <a:p>
          <a:endParaRPr lang="cs-CZ"/>
        </a:p>
      </dgm:t>
    </dgm:pt>
    <dgm:pt modelId="{D72F3A70-5149-47C1-9166-AC41F6943965}" type="sibTrans" cxnId="{894FACA6-02BC-4E06-9DFD-D070CADDA198}">
      <dgm:prSet/>
      <dgm:spPr/>
      <dgm:t>
        <a:bodyPr/>
        <a:lstStyle/>
        <a:p>
          <a:endParaRPr lang="cs-CZ"/>
        </a:p>
      </dgm:t>
    </dgm:pt>
    <dgm:pt modelId="{9E81DDDD-1F44-462B-B2D9-8828C8100885}">
      <dgm:prSet phldrT="[Text]" custT="1"/>
      <dgm:spPr/>
      <dgm:t>
        <a:bodyPr/>
        <a:lstStyle/>
        <a:p>
          <a:r>
            <a:rPr lang="cs-CZ" sz="3200" dirty="0" smtClean="0"/>
            <a:t>Mistr Jan Hus kázal v Betlémské kapli.</a:t>
          </a:r>
          <a:endParaRPr lang="cs-CZ" sz="3200" dirty="0"/>
        </a:p>
      </dgm:t>
    </dgm:pt>
    <dgm:pt modelId="{F436E254-50F1-4BE8-8E7E-FC31A7BD877F}" type="parTrans" cxnId="{BBD18879-67C1-46AE-A425-9F40BF55D463}">
      <dgm:prSet/>
      <dgm:spPr/>
      <dgm:t>
        <a:bodyPr/>
        <a:lstStyle/>
        <a:p>
          <a:endParaRPr lang="cs-CZ"/>
        </a:p>
      </dgm:t>
    </dgm:pt>
    <dgm:pt modelId="{9CDE6C72-C973-4285-951B-C462B9AF2F8B}" type="sibTrans" cxnId="{BBD18879-67C1-46AE-A425-9F40BF55D463}">
      <dgm:prSet/>
      <dgm:spPr/>
      <dgm:t>
        <a:bodyPr/>
        <a:lstStyle/>
        <a:p>
          <a:endParaRPr lang="cs-CZ"/>
        </a:p>
      </dgm:t>
    </dgm:pt>
    <dgm:pt modelId="{4F6639EA-A073-4B9A-89B8-B1BCBE5509BE}">
      <dgm:prSet phldrT="[Text]" custT="1"/>
      <dgm:spPr/>
      <dgm:t>
        <a:bodyPr/>
        <a:lstStyle/>
        <a:p>
          <a:r>
            <a:rPr lang="cs-CZ" sz="3200" dirty="0" smtClean="0"/>
            <a:t>V čele husitských vojsk stál Jan Žižka z Trocnova.</a:t>
          </a:r>
          <a:endParaRPr lang="cs-CZ" sz="3200" dirty="0"/>
        </a:p>
      </dgm:t>
    </dgm:pt>
    <dgm:pt modelId="{9BB96EB1-4672-4E34-B26A-CA0057654038}" type="parTrans" cxnId="{E314FDD8-3102-4D56-B54B-7F5EE7FADC19}">
      <dgm:prSet/>
      <dgm:spPr/>
      <dgm:t>
        <a:bodyPr/>
        <a:lstStyle/>
        <a:p>
          <a:endParaRPr lang="cs-CZ"/>
        </a:p>
      </dgm:t>
    </dgm:pt>
    <dgm:pt modelId="{F3781117-9B69-400A-B2E9-C0B506028687}" type="sibTrans" cxnId="{E314FDD8-3102-4D56-B54B-7F5EE7FADC19}">
      <dgm:prSet/>
      <dgm:spPr/>
      <dgm:t>
        <a:bodyPr/>
        <a:lstStyle/>
        <a:p>
          <a:endParaRPr lang="cs-CZ"/>
        </a:p>
      </dgm:t>
    </dgm:pt>
    <dgm:pt modelId="{A0687DE7-D91E-46F3-8A7C-19B4D0129C6C}" type="pres">
      <dgm:prSet presAssocID="{575DA0FF-7A81-4148-911E-9343D5C7453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cs-CZ"/>
        </a:p>
      </dgm:t>
    </dgm:pt>
    <dgm:pt modelId="{209C8B55-68D1-495D-B9E8-B93D52D4C671}" type="pres">
      <dgm:prSet presAssocID="{575DA0FF-7A81-4148-911E-9343D5C7453F}" presName="pyramid" presStyleLbl="node1" presStyleIdx="0" presStyleCnt="1" custAng="10800000" custFlipVert="1" custFlipHor="1" custScaleX="14491" custScaleY="1514" custLinFactNeighborX="-29433" custLinFactNeighborY="35689"/>
      <dgm:spPr/>
    </dgm:pt>
    <dgm:pt modelId="{73419CB9-4C75-4BC0-8242-8BE3E7A9038D}" type="pres">
      <dgm:prSet presAssocID="{575DA0FF-7A81-4148-911E-9343D5C7453F}" presName="theList" presStyleCnt="0"/>
      <dgm:spPr/>
    </dgm:pt>
    <dgm:pt modelId="{413CC302-952D-4A90-B0C4-AED619A950BC}" type="pres">
      <dgm:prSet presAssocID="{8BC13A4E-1506-4EAA-8305-68D1F63C34AA}" presName="aNode" presStyleLbl="fgAcc1" presStyleIdx="0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548E3CF-DA4C-4B77-B52A-45947DF7448C}" type="pres">
      <dgm:prSet presAssocID="{8BC13A4E-1506-4EAA-8305-68D1F63C34AA}" presName="aSpace" presStyleCnt="0"/>
      <dgm:spPr/>
    </dgm:pt>
    <dgm:pt modelId="{A8BB72AC-AC18-45A9-85D0-ACB048861BCE}" type="pres">
      <dgm:prSet presAssocID="{9E81DDDD-1F44-462B-B2D9-8828C8100885}" presName="aNode" presStyleLbl="fgAcc1" presStyleIdx="1" presStyleCnt="3" custScaleX="230769" custLinFactNeighborX="527" custLinFactNeighborY="1019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ED2FFF-2031-4408-9E6D-6D054EE63DC3}" type="pres">
      <dgm:prSet presAssocID="{9E81DDDD-1F44-462B-B2D9-8828C8100885}" presName="aSpace" presStyleCnt="0"/>
      <dgm:spPr/>
    </dgm:pt>
    <dgm:pt modelId="{1F028C7F-A760-4645-A5E5-D8B47DBA0677}" type="pres">
      <dgm:prSet presAssocID="{4F6639EA-A073-4B9A-89B8-B1BCBE5509BE}" presName="aNode" presStyleLbl="fgAcc1" presStyleIdx="2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F4EE31B-0D8C-42CE-B0B6-CAABFD36BD37}" type="pres">
      <dgm:prSet presAssocID="{4F6639EA-A073-4B9A-89B8-B1BCBE5509BE}" presName="aSpace" presStyleCnt="0"/>
      <dgm:spPr/>
    </dgm:pt>
  </dgm:ptLst>
  <dgm:cxnLst>
    <dgm:cxn modelId="{BBD18879-67C1-46AE-A425-9F40BF55D463}" srcId="{575DA0FF-7A81-4148-911E-9343D5C7453F}" destId="{9E81DDDD-1F44-462B-B2D9-8828C8100885}" srcOrd="1" destOrd="0" parTransId="{F436E254-50F1-4BE8-8E7E-FC31A7BD877F}" sibTransId="{9CDE6C72-C973-4285-951B-C462B9AF2F8B}"/>
    <dgm:cxn modelId="{27CB437C-AED0-452A-B11B-00DD43FBFF7A}" type="presOf" srcId="{8BC13A4E-1506-4EAA-8305-68D1F63C34AA}" destId="{413CC302-952D-4A90-B0C4-AED619A950BC}" srcOrd="0" destOrd="0" presId="urn:microsoft.com/office/officeart/2005/8/layout/pyramid2"/>
    <dgm:cxn modelId="{894FACA6-02BC-4E06-9DFD-D070CADDA198}" srcId="{575DA0FF-7A81-4148-911E-9343D5C7453F}" destId="{8BC13A4E-1506-4EAA-8305-68D1F63C34AA}" srcOrd="0" destOrd="0" parTransId="{82953C7D-011F-42C1-94CB-B1B0E8D2E642}" sibTransId="{D72F3A70-5149-47C1-9166-AC41F6943965}"/>
    <dgm:cxn modelId="{25086B5A-3153-43C7-B85A-5F320FF46BB2}" type="presOf" srcId="{575DA0FF-7A81-4148-911E-9343D5C7453F}" destId="{A0687DE7-D91E-46F3-8A7C-19B4D0129C6C}" srcOrd="0" destOrd="0" presId="urn:microsoft.com/office/officeart/2005/8/layout/pyramid2"/>
    <dgm:cxn modelId="{E66DCDA3-0A71-4B9C-B21B-79097D44A5D8}" type="presOf" srcId="{4F6639EA-A073-4B9A-89B8-B1BCBE5509BE}" destId="{1F028C7F-A760-4645-A5E5-D8B47DBA0677}" srcOrd="0" destOrd="0" presId="urn:microsoft.com/office/officeart/2005/8/layout/pyramid2"/>
    <dgm:cxn modelId="{E314FDD8-3102-4D56-B54B-7F5EE7FADC19}" srcId="{575DA0FF-7A81-4148-911E-9343D5C7453F}" destId="{4F6639EA-A073-4B9A-89B8-B1BCBE5509BE}" srcOrd="2" destOrd="0" parTransId="{9BB96EB1-4672-4E34-B26A-CA0057654038}" sibTransId="{F3781117-9B69-400A-B2E9-C0B506028687}"/>
    <dgm:cxn modelId="{6864B884-B36F-42D5-9EDA-02D6D99A35E1}" type="presOf" srcId="{9E81DDDD-1F44-462B-B2D9-8828C8100885}" destId="{A8BB72AC-AC18-45A9-85D0-ACB048861BCE}" srcOrd="0" destOrd="0" presId="urn:microsoft.com/office/officeart/2005/8/layout/pyramid2"/>
    <dgm:cxn modelId="{1D14B805-62A9-4E5F-B3B5-A3FF73842F0B}" type="presParOf" srcId="{A0687DE7-D91E-46F3-8A7C-19B4D0129C6C}" destId="{209C8B55-68D1-495D-B9E8-B93D52D4C671}" srcOrd="0" destOrd="0" presId="urn:microsoft.com/office/officeart/2005/8/layout/pyramid2"/>
    <dgm:cxn modelId="{66E1EE99-38FC-4FCD-8F76-152D68D09139}" type="presParOf" srcId="{A0687DE7-D91E-46F3-8A7C-19B4D0129C6C}" destId="{73419CB9-4C75-4BC0-8242-8BE3E7A9038D}" srcOrd="1" destOrd="0" presId="urn:microsoft.com/office/officeart/2005/8/layout/pyramid2"/>
    <dgm:cxn modelId="{A1ABD0E2-5000-4D2C-B89E-214997D99224}" type="presParOf" srcId="{73419CB9-4C75-4BC0-8242-8BE3E7A9038D}" destId="{413CC302-952D-4A90-B0C4-AED619A950BC}" srcOrd="0" destOrd="0" presId="urn:microsoft.com/office/officeart/2005/8/layout/pyramid2"/>
    <dgm:cxn modelId="{D183BFC4-8A0B-4376-9C49-D2499CDA1D5E}" type="presParOf" srcId="{73419CB9-4C75-4BC0-8242-8BE3E7A9038D}" destId="{8548E3CF-DA4C-4B77-B52A-45947DF7448C}" srcOrd="1" destOrd="0" presId="urn:microsoft.com/office/officeart/2005/8/layout/pyramid2"/>
    <dgm:cxn modelId="{D88298DE-2AA1-4AE8-AE7C-D21160880D8E}" type="presParOf" srcId="{73419CB9-4C75-4BC0-8242-8BE3E7A9038D}" destId="{A8BB72AC-AC18-45A9-85D0-ACB048861BCE}" srcOrd="2" destOrd="0" presId="urn:microsoft.com/office/officeart/2005/8/layout/pyramid2"/>
    <dgm:cxn modelId="{15CC0849-CEE9-47BE-B5A7-2BAD5EFFC4FF}" type="presParOf" srcId="{73419CB9-4C75-4BC0-8242-8BE3E7A9038D}" destId="{83ED2FFF-2031-4408-9E6D-6D054EE63DC3}" srcOrd="3" destOrd="0" presId="urn:microsoft.com/office/officeart/2005/8/layout/pyramid2"/>
    <dgm:cxn modelId="{8BE32463-584B-49CB-A930-0E5A85401BB0}" type="presParOf" srcId="{73419CB9-4C75-4BC0-8242-8BE3E7A9038D}" destId="{1F028C7F-A760-4645-A5E5-D8B47DBA0677}" srcOrd="4" destOrd="0" presId="urn:microsoft.com/office/officeart/2005/8/layout/pyramid2"/>
    <dgm:cxn modelId="{A9F0D29C-23C1-4CC7-9226-1B407EE52224}" type="presParOf" srcId="{73419CB9-4C75-4BC0-8242-8BE3E7A9038D}" destId="{6F4EE31B-0D8C-42CE-B0B6-CAABFD36BD37}" srcOrd="5" destOrd="0" presId="urn:microsoft.com/office/officeart/2005/8/layout/pyramid2"/>
  </dgm:cxnLst>
  <dgm:bg>
    <a:effectLst>
      <a:glow rad="101600">
        <a:schemeClr val="accent2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75DA0FF-7A81-4148-911E-9343D5C7453F}" type="doc">
      <dgm:prSet loTypeId="urn:microsoft.com/office/officeart/2005/8/layout/pyramid2" loCatId="pyramid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8BC13A4E-1506-4EAA-8305-68D1F63C34AA}">
      <dgm:prSet phldrT="[Text]" custT="1"/>
      <dgm:spPr/>
      <dgm:t>
        <a:bodyPr/>
        <a:lstStyle/>
        <a:p>
          <a:r>
            <a:rPr lang="cs-CZ" sz="3200" dirty="0" smtClean="0"/>
            <a:t>Cep patří mezi palné zbraně.</a:t>
          </a:r>
          <a:endParaRPr lang="cs-CZ" sz="3200" dirty="0"/>
        </a:p>
      </dgm:t>
    </dgm:pt>
    <dgm:pt modelId="{82953C7D-011F-42C1-94CB-B1B0E8D2E642}" type="parTrans" cxnId="{894FACA6-02BC-4E06-9DFD-D070CADDA198}">
      <dgm:prSet/>
      <dgm:spPr/>
      <dgm:t>
        <a:bodyPr/>
        <a:lstStyle/>
        <a:p>
          <a:endParaRPr lang="cs-CZ"/>
        </a:p>
      </dgm:t>
    </dgm:pt>
    <dgm:pt modelId="{D72F3A70-5149-47C1-9166-AC41F6943965}" type="sibTrans" cxnId="{894FACA6-02BC-4E06-9DFD-D070CADDA198}">
      <dgm:prSet/>
      <dgm:spPr/>
      <dgm:t>
        <a:bodyPr/>
        <a:lstStyle/>
        <a:p>
          <a:endParaRPr lang="cs-CZ"/>
        </a:p>
      </dgm:t>
    </dgm:pt>
    <dgm:pt modelId="{9E81DDDD-1F44-462B-B2D9-8828C8100885}">
      <dgm:prSet phldrT="[Text]" custT="1"/>
      <dgm:spPr/>
      <dgm:t>
        <a:bodyPr/>
        <a:lstStyle/>
        <a:p>
          <a:r>
            <a:rPr lang="cs-CZ" sz="3200" dirty="0" smtClean="0"/>
            <a:t>Husité bojovali proti křižákům a Zikmundovi.</a:t>
          </a:r>
          <a:endParaRPr lang="cs-CZ" sz="3200" dirty="0"/>
        </a:p>
      </dgm:t>
    </dgm:pt>
    <dgm:pt modelId="{F436E254-50F1-4BE8-8E7E-FC31A7BD877F}" type="parTrans" cxnId="{BBD18879-67C1-46AE-A425-9F40BF55D463}">
      <dgm:prSet/>
      <dgm:spPr/>
      <dgm:t>
        <a:bodyPr/>
        <a:lstStyle/>
        <a:p>
          <a:endParaRPr lang="cs-CZ"/>
        </a:p>
      </dgm:t>
    </dgm:pt>
    <dgm:pt modelId="{9CDE6C72-C973-4285-951B-C462B9AF2F8B}" type="sibTrans" cxnId="{BBD18879-67C1-46AE-A425-9F40BF55D463}">
      <dgm:prSet/>
      <dgm:spPr/>
      <dgm:t>
        <a:bodyPr/>
        <a:lstStyle/>
        <a:p>
          <a:endParaRPr lang="cs-CZ"/>
        </a:p>
      </dgm:t>
    </dgm:pt>
    <dgm:pt modelId="{4F6639EA-A073-4B9A-89B8-B1BCBE5509BE}">
      <dgm:prSet phldrT="[Text]" custT="1"/>
      <dgm:spPr/>
      <dgm:t>
        <a:bodyPr/>
        <a:lstStyle/>
        <a:p>
          <a:r>
            <a:rPr lang="cs-CZ" sz="3200" dirty="0" smtClean="0"/>
            <a:t>Mezi nejvýznamnější husitské bitvy patří bitva u Lipan.</a:t>
          </a:r>
          <a:endParaRPr lang="cs-CZ" sz="3200" dirty="0"/>
        </a:p>
      </dgm:t>
    </dgm:pt>
    <dgm:pt modelId="{9BB96EB1-4672-4E34-B26A-CA0057654038}" type="parTrans" cxnId="{E314FDD8-3102-4D56-B54B-7F5EE7FADC19}">
      <dgm:prSet/>
      <dgm:spPr/>
      <dgm:t>
        <a:bodyPr/>
        <a:lstStyle/>
        <a:p>
          <a:endParaRPr lang="cs-CZ"/>
        </a:p>
      </dgm:t>
    </dgm:pt>
    <dgm:pt modelId="{F3781117-9B69-400A-B2E9-C0B506028687}" type="sibTrans" cxnId="{E314FDD8-3102-4D56-B54B-7F5EE7FADC19}">
      <dgm:prSet/>
      <dgm:spPr/>
      <dgm:t>
        <a:bodyPr/>
        <a:lstStyle/>
        <a:p>
          <a:endParaRPr lang="cs-CZ"/>
        </a:p>
      </dgm:t>
    </dgm:pt>
    <dgm:pt modelId="{A0687DE7-D91E-46F3-8A7C-19B4D0129C6C}" type="pres">
      <dgm:prSet presAssocID="{575DA0FF-7A81-4148-911E-9343D5C7453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cs-CZ"/>
        </a:p>
      </dgm:t>
    </dgm:pt>
    <dgm:pt modelId="{209C8B55-68D1-495D-B9E8-B93D52D4C671}" type="pres">
      <dgm:prSet presAssocID="{575DA0FF-7A81-4148-911E-9343D5C7453F}" presName="pyramid" presStyleLbl="node1" presStyleIdx="0" presStyleCnt="1" custAng="10800000" custFlipVert="1" custFlipHor="1" custScaleX="14491" custScaleY="1514" custLinFactNeighborX="-29433" custLinFactNeighborY="35689"/>
      <dgm:spPr/>
    </dgm:pt>
    <dgm:pt modelId="{73419CB9-4C75-4BC0-8242-8BE3E7A9038D}" type="pres">
      <dgm:prSet presAssocID="{575DA0FF-7A81-4148-911E-9343D5C7453F}" presName="theList" presStyleCnt="0"/>
      <dgm:spPr/>
    </dgm:pt>
    <dgm:pt modelId="{413CC302-952D-4A90-B0C4-AED619A950BC}" type="pres">
      <dgm:prSet presAssocID="{8BC13A4E-1506-4EAA-8305-68D1F63C34AA}" presName="aNode" presStyleLbl="fgAcc1" presStyleIdx="0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548E3CF-DA4C-4B77-B52A-45947DF7448C}" type="pres">
      <dgm:prSet presAssocID="{8BC13A4E-1506-4EAA-8305-68D1F63C34AA}" presName="aSpace" presStyleCnt="0"/>
      <dgm:spPr/>
    </dgm:pt>
    <dgm:pt modelId="{A8BB72AC-AC18-45A9-85D0-ACB048861BCE}" type="pres">
      <dgm:prSet presAssocID="{9E81DDDD-1F44-462B-B2D9-8828C8100885}" presName="aNode" presStyleLbl="fgAcc1" presStyleIdx="1" presStyleCnt="3" custScaleX="230769" custLinFactNeighborX="527" custLinFactNeighborY="1019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ED2FFF-2031-4408-9E6D-6D054EE63DC3}" type="pres">
      <dgm:prSet presAssocID="{9E81DDDD-1F44-462B-B2D9-8828C8100885}" presName="aSpace" presStyleCnt="0"/>
      <dgm:spPr/>
    </dgm:pt>
    <dgm:pt modelId="{1F028C7F-A760-4645-A5E5-D8B47DBA0677}" type="pres">
      <dgm:prSet presAssocID="{4F6639EA-A073-4B9A-89B8-B1BCBE5509BE}" presName="aNode" presStyleLbl="fgAcc1" presStyleIdx="2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F4EE31B-0D8C-42CE-B0B6-CAABFD36BD37}" type="pres">
      <dgm:prSet presAssocID="{4F6639EA-A073-4B9A-89B8-B1BCBE5509BE}" presName="aSpace" presStyleCnt="0"/>
      <dgm:spPr/>
    </dgm:pt>
  </dgm:ptLst>
  <dgm:cxnLst>
    <dgm:cxn modelId="{BBD18879-67C1-46AE-A425-9F40BF55D463}" srcId="{575DA0FF-7A81-4148-911E-9343D5C7453F}" destId="{9E81DDDD-1F44-462B-B2D9-8828C8100885}" srcOrd="1" destOrd="0" parTransId="{F436E254-50F1-4BE8-8E7E-FC31A7BD877F}" sibTransId="{9CDE6C72-C973-4285-951B-C462B9AF2F8B}"/>
    <dgm:cxn modelId="{9B65E265-2AF6-41D5-BFB2-5D7511AA7BA7}" type="presOf" srcId="{8BC13A4E-1506-4EAA-8305-68D1F63C34AA}" destId="{413CC302-952D-4A90-B0C4-AED619A950BC}" srcOrd="0" destOrd="0" presId="urn:microsoft.com/office/officeart/2005/8/layout/pyramid2"/>
    <dgm:cxn modelId="{894FACA6-02BC-4E06-9DFD-D070CADDA198}" srcId="{575DA0FF-7A81-4148-911E-9343D5C7453F}" destId="{8BC13A4E-1506-4EAA-8305-68D1F63C34AA}" srcOrd="0" destOrd="0" parTransId="{82953C7D-011F-42C1-94CB-B1B0E8D2E642}" sibTransId="{D72F3A70-5149-47C1-9166-AC41F6943965}"/>
    <dgm:cxn modelId="{2BDF95A9-B9B0-4AE9-A10A-6E34642982AE}" type="presOf" srcId="{9E81DDDD-1F44-462B-B2D9-8828C8100885}" destId="{A8BB72AC-AC18-45A9-85D0-ACB048861BCE}" srcOrd="0" destOrd="0" presId="urn:microsoft.com/office/officeart/2005/8/layout/pyramid2"/>
    <dgm:cxn modelId="{8707765B-9724-4E9F-8A6A-24E31FA52563}" type="presOf" srcId="{4F6639EA-A073-4B9A-89B8-B1BCBE5509BE}" destId="{1F028C7F-A760-4645-A5E5-D8B47DBA0677}" srcOrd="0" destOrd="0" presId="urn:microsoft.com/office/officeart/2005/8/layout/pyramid2"/>
    <dgm:cxn modelId="{E314FDD8-3102-4D56-B54B-7F5EE7FADC19}" srcId="{575DA0FF-7A81-4148-911E-9343D5C7453F}" destId="{4F6639EA-A073-4B9A-89B8-B1BCBE5509BE}" srcOrd="2" destOrd="0" parTransId="{9BB96EB1-4672-4E34-B26A-CA0057654038}" sibTransId="{F3781117-9B69-400A-B2E9-C0B506028687}"/>
    <dgm:cxn modelId="{749E5DC7-7A8D-423B-9DB9-CE5570DFD8EB}" type="presOf" srcId="{575DA0FF-7A81-4148-911E-9343D5C7453F}" destId="{A0687DE7-D91E-46F3-8A7C-19B4D0129C6C}" srcOrd="0" destOrd="0" presId="urn:microsoft.com/office/officeart/2005/8/layout/pyramid2"/>
    <dgm:cxn modelId="{A619E6E7-FBE9-4369-9530-06E713BD1C41}" type="presParOf" srcId="{A0687DE7-D91E-46F3-8A7C-19B4D0129C6C}" destId="{209C8B55-68D1-495D-B9E8-B93D52D4C671}" srcOrd="0" destOrd="0" presId="urn:microsoft.com/office/officeart/2005/8/layout/pyramid2"/>
    <dgm:cxn modelId="{D7FB6B45-AB52-48C9-9ED9-9A733B391A66}" type="presParOf" srcId="{A0687DE7-D91E-46F3-8A7C-19B4D0129C6C}" destId="{73419CB9-4C75-4BC0-8242-8BE3E7A9038D}" srcOrd="1" destOrd="0" presId="urn:microsoft.com/office/officeart/2005/8/layout/pyramid2"/>
    <dgm:cxn modelId="{8CCF8075-54BB-4831-B48A-63A7C47349EA}" type="presParOf" srcId="{73419CB9-4C75-4BC0-8242-8BE3E7A9038D}" destId="{413CC302-952D-4A90-B0C4-AED619A950BC}" srcOrd="0" destOrd="0" presId="urn:microsoft.com/office/officeart/2005/8/layout/pyramid2"/>
    <dgm:cxn modelId="{0558FCE3-5AE9-4B4F-B62E-2FD7778724C2}" type="presParOf" srcId="{73419CB9-4C75-4BC0-8242-8BE3E7A9038D}" destId="{8548E3CF-DA4C-4B77-B52A-45947DF7448C}" srcOrd="1" destOrd="0" presId="urn:microsoft.com/office/officeart/2005/8/layout/pyramid2"/>
    <dgm:cxn modelId="{C711C800-F667-4F62-B2DA-CB6883A0D1E9}" type="presParOf" srcId="{73419CB9-4C75-4BC0-8242-8BE3E7A9038D}" destId="{A8BB72AC-AC18-45A9-85D0-ACB048861BCE}" srcOrd="2" destOrd="0" presId="urn:microsoft.com/office/officeart/2005/8/layout/pyramid2"/>
    <dgm:cxn modelId="{A888FCCF-4AE9-4243-AB08-67FF1215B4FB}" type="presParOf" srcId="{73419CB9-4C75-4BC0-8242-8BE3E7A9038D}" destId="{83ED2FFF-2031-4408-9E6D-6D054EE63DC3}" srcOrd="3" destOrd="0" presId="urn:microsoft.com/office/officeart/2005/8/layout/pyramid2"/>
    <dgm:cxn modelId="{E9A80556-220C-454A-8ECE-4F335F9AADD4}" type="presParOf" srcId="{73419CB9-4C75-4BC0-8242-8BE3E7A9038D}" destId="{1F028C7F-A760-4645-A5E5-D8B47DBA0677}" srcOrd="4" destOrd="0" presId="urn:microsoft.com/office/officeart/2005/8/layout/pyramid2"/>
    <dgm:cxn modelId="{C0677D89-6D30-4A47-9C40-EBA7C3774481}" type="presParOf" srcId="{73419CB9-4C75-4BC0-8242-8BE3E7A9038D}" destId="{6F4EE31B-0D8C-42CE-B0B6-CAABFD36BD37}" srcOrd="5" destOrd="0" presId="urn:microsoft.com/office/officeart/2005/8/layout/pyramid2"/>
  </dgm:cxnLst>
  <dgm:bg>
    <a:effectLst>
      <a:glow rad="101600">
        <a:schemeClr val="accent2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75DA0FF-7A81-4148-911E-9343D5C7453F}" type="doc">
      <dgm:prSet loTypeId="urn:microsoft.com/office/officeart/2005/8/layout/pyramid2" loCatId="pyramid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8BC13A4E-1506-4EAA-8305-68D1F63C34AA}">
      <dgm:prSet phldrT="[Text]" custT="1"/>
      <dgm:spPr/>
      <dgm:t>
        <a:bodyPr/>
        <a:lstStyle/>
        <a:p>
          <a:r>
            <a:rPr lang="cs-CZ" sz="3200" dirty="0" smtClean="0"/>
            <a:t>Naše Země má tvar oválu.</a:t>
          </a:r>
          <a:endParaRPr lang="cs-CZ" sz="3200" dirty="0"/>
        </a:p>
      </dgm:t>
    </dgm:pt>
    <dgm:pt modelId="{82953C7D-011F-42C1-94CB-B1B0E8D2E642}" type="parTrans" cxnId="{894FACA6-02BC-4E06-9DFD-D070CADDA198}">
      <dgm:prSet/>
      <dgm:spPr/>
      <dgm:t>
        <a:bodyPr/>
        <a:lstStyle/>
        <a:p>
          <a:endParaRPr lang="cs-CZ"/>
        </a:p>
      </dgm:t>
    </dgm:pt>
    <dgm:pt modelId="{D72F3A70-5149-47C1-9166-AC41F6943965}" type="sibTrans" cxnId="{894FACA6-02BC-4E06-9DFD-D070CADDA198}">
      <dgm:prSet/>
      <dgm:spPr/>
      <dgm:t>
        <a:bodyPr/>
        <a:lstStyle/>
        <a:p>
          <a:endParaRPr lang="cs-CZ"/>
        </a:p>
      </dgm:t>
    </dgm:pt>
    <dgm:pt modelId="{9E81DDDD-1F44-462B-B2D9-8828C8100885}">
      <dgm:prSet phldrT="[Text]" custT="1"/>
      <dgm:spPr/>
      <dgm:t>
        <a:bodyPr/>
        <a:lstStyle/>
        <a:p>
          <a:r>
            <a:rPr lang="cs-CZ" sz="3200" dirty="0" smtClean="0"/>
            <a:t>Astronomové jsou lidé zkoumající vykopávky.</a:t>
          </a:r>
          <a:endParaRPr lang="cs-CZ" sz="3200" dirty="0"/>
        </a:p>
      </dgm:t>
    </dgm:pt>
    <dgm:pt modelId="{F436E254-50F1-4BE8-8E7E-FC31A7BD877F}" type="parTrans" cxnId="{BBD18879-67C1-46AE-A425-9F40BF55D463}">
      <dgm:prSet/>
      <dgm:spPr/>
      <dgm:t>
        <a:bodyPr/>
        <a:lstStyle/>
        <a:p>
          <a:endParaRPr lang="cs-CZ"/>
        </a:p>
      </dgm:t>
    </dgm:pt>
    <dgm:pt modelId="{9CDE6C72-C973-4285-951B-C462B9AF2F8B}" type="sibTrans" cxnId="{BBD18879-67C1-46AE-A425-9F40BF55D463}">
      <dgm:prSet/>
      <dgm:spPr/>
      <dgm:t>
        <a:bodyPr/>
        <a:lstStyle/>
        <a:p>
          <a:endParaRPr lang="cs-CZ"/>
        </a:p>
      </dgm:t>
    </dgm:pt>
    <dgm:pt modelId="{4F6639EA-A073-4B9A-89B8-B1BCBE5509BE}">
      <dgm:prSet phldrT="[Text]" custT="1"/>
      <dgm:spPr/>
      <dgm:t>
        <a:bodyPr/>
        <a:lstStyle/>
        <a:p>
          <a:r>
            <a:rPr lang="cs-CZ" sz="3200" dirty="0" smtClean="0"/>
            <a:t>Mýty a legendy jsou příběhy z dávných dob, které jsou pravdivé.</a:t>
          </a:r>
          <a:endParaRPr lang="cs-CZ" sz="3200" dirty="0"/>
        </a:p>
      </dgm:t>
    </dgm:pt>
    <dgm:pt modelId="{9BB96EB1-4672-4E34-B26A-CA0057654038}" type="parTrans" cxnId="{E314FDD8-3102-4D56-B54B-7F5EE7FADC19}">
      <dgm:prSet/>
      <dgm:spPr/>
      <dgm:t>
        <a:bodyPr/>
        <a:lstStyle/>
        <a:p>
          <a:endParaRPr lang="cs-CZ"/>
        </a:p>
      </dgm:t>
    </dgm:pt>
    <dgm:pt modelId="{F3781117-9B69-400A-B2E9-C0B506028687}" type="sibTrans" cxnId="{E314FDD8-3102-4D56-B54B-7F5EE7FADC19}">
      <dgm:prSet/>
      <dgm:spPr/>
      <dgm:t>
        <a:bodyPr/>
        <a:lstStyle/>
        <a:p>
          <a:endParaRPr lang="cs-CZ"/>
        </a:p>
      </dgm:t>
    </dgm:pt>
    <dgm:pt modelId="{A0687DE7-D91E-46F3-8A7C-19B4D0129C6C}" type="pres">
      <dgm:prSet presAssocID="{575DA0FF-7A81-4148-911E-9343D5C7453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cs-CZ"/>
        </a:p>
      </dgm:t>
    </dgm:pt>
    <dgm:pt modelId="{209C8B55-68D1-495D-B9E8-B93D52D4C671}" type="pres">
      <dgm:prSet presAssocID="{575DA0FF-7A81-4148-911E-9343D5C7453F}" presName="pyramid" presStyleLbl="node1" presStyleIdx="0" presStyleCnt="1" custAng="10800000" custFlipVert="1" custFlipHor="1" custScaleX="14491" custScaleY="1514" custLinFactNeighborX="-29433" custLinFactNeighborY="35689"/>
      <dgm:spPr/>
    </dgm:pt>
    <dgm:pt modelId="{73419CB9-4C75-4BC0-8242-8BE3E7A9038D}" type="pres">
      <dgm:prSet presAssocID="{575DA0FF-7A81-4148-911E-9343D5C7453F}" presName="theList" presStyleCnt="0"/>
      <dgm:spPr/>
    </dgm:pt>
    <dgm:pt modelId="{413CC302-952D-4A90-B0C4-AED619A950BC}" type="pres">
      <dgm:prSet presAssocID="{8BC13A4E-1506-4EAA-8305-68D1F63C34AA}" presName="aNode" presStyleLbl="fgAcc1" presStyleIdx="0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548E3CF-DA4C-4B77-B52A-45947DF7448C}" type="pres">
      <dgm:prSet presAssocID="{8BC13A4E-1506-4EAA-8305-68D1F63C34AA}" presName="aSpace" presStyleCnt="0"/>
      <dgm:spPr/>
    </dgm:pt>
    <dgm:pt modelId="{A8BB72AC-AC18-45A9-85D0-ACB048861BCE}" type="pres">
      <dgm:prSet presAssocID="{9E81DDDD-1F44-462B-B2D9-8828C8100885}" presName="aNode" presStyleLbl="fgAcc1" presStyleIdx="1" presStyleCnt="3" custScaleX="230769" custLinFactNeighborX="527" custLinFactNeighborY="1019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ED2FFF-2031-4408-9E6D-6D054EE63DC3}" type="pres">
      <dgm:prSet presAssocID="{9E81DDDD-1F44-462B-B2D9-8828C8100885}" presName="aSpace" presStyleCnt="0"/>
      <dgm:spPr/>
    </dgm:pt>
    <dgm:pt modelId="{1F028C7F-A760-4645-A5E5-D8B47DBA0677}" type="pres">
      <dgm:prSet presAssocID="{4F6639EA-A073-4B9A-89B8-B1BCBE5509BE}" presName="aNode" presStyleLbl="fgAcc1" presStyleIdx="2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F4EE31B-0D8C-42CE-B0B6-CAABFD36BD37}" type="pres">
      <dgm:prSet presAssocID="{4F6639EA-A073-4B9A-89B8-B1BCBE5509BE}" presName="aSpace" presStyleCnt="0"/>
      <dgm:spPr/>
    </dgm:pt>
  </dgm:ptLst>
  <dgm:cxnLst>
    <dgm:cxn modelId="{C40CE944-7B6D-43E4-A5B9-7253A83553B5}" type="presOf" srcId="{9E81DDDD-1F44-462B-B2D9-8828C8100885}" destId="{A8BB72AC-AC18-45A9-85D0-ACB048861BCE}" srcOrd="0" destOrd="0" presId="urn:microsoft.com/office/officeart/2005/8/layout/pyramid2"/>
    <dgm:cxn modelId="{BBD18879-67C1-46AE-A425-9F40BF55D463}" srcId="{575DA0FF-7A81-4148-911E-9343D5C7453F}" destId="{9E81DDDD-1F44-462B-B2D9-8828C8100885}" srcOrd="1" destOrd="0" parTransId="{F436E254-50F1-4BE8-8E7E-FC31A7BD877F}" sibTransId="{9CDE6C72-C973-4285-951B-C462B9AF2F8B}"/>
    <dgm:cxn modelId="{894FACA6-02BC-4E06-9DFD-D070CADDA198}" srcId="{575DA0FF-7A81-4148-911E-9343D5C7453F}" destId="{8BC13A4E-1506-4EAA-8305-68D1F63C34AA}" srcOrd="0" destOrd="0" parTransId="{82953C7D-011F-42C1-94CB-B1B0E8D2E642}" sibTransId="{D72F3A70-5149-47C1-9166-AC41F6943965}"/>
    <dgm:cxn modelId="{656DCB42-CB2A-42F6-BCC8-1DFC3CC31CA2}" type="presOf" srcId="{8BC13A4E-1506-4EAA-8305-68D1F63C34AA}" destId="{413CC302-952D-4A90-B0C4-AED619A950BC}" srcOrd="0" destOrd="0" presId="urn:microsoft.com/office/officeart/2005/8/layout/pyramid2"/>
    <dgm:cxn modelId="{E314FDD8-3102-4D56-B54B-7F5EE7FADC19}" srcId="{575DA0FF-7A81-4148-911E-9343D5C7453F}" destId="{4F6639EA-A073-4B9A-89B8-B1BCBE5509BE}" srcOrd="2" destOrd="0" parTransId="{9BB96EB1-4672-4E34-B26A-CA0057654038}" sibTransId="{F3781117-9B69-400A-B2E9-C0B506028687}"/>
    <dgm:cxn modelId="{B5632EDE-838B-4A8C-8AD1-D6E1CBA72CBF}" type="presOf" srcId="{4F6639EA-A073-4B9A-89B8-B1BCBE5509BE}" destId="{1F028C7F-A760-4645-A5E5-D8B47DBA0677}" srcOrd="0" destOrd="0" presId="urn:microsoft.com/office/officeart/2005/8/layout/pyramid2"/>
    <dgm:cxn modelId="{4E0E55B4-1769-4111-BA98-1695DBA14AAF}" type="presOf" srcId="{575DA0FF-7A81-4148-911E-9343D5C7453F}" destId="{A0687DE7-D91E-46F3-8A7C-19B4D0129C6C}" srcOrd="0" destOrd="0" presId="urn:microsoft.com/office/officeart/2005/8/layout/pyramid2"/>
    <dgm:cxn modelId="{9B9AEAF4-862C-4E6E-9233-3BE2F173DC87}" type="presParOf" srcId="{A0687DE7-D91E-46F3-8A7C-19B4D0129C6C}" destId="{209C8B55-68D1-495D-B9E8-B93D52D4C671}" srcOrd="0" destOrd="0" presId="urn:microsoft.com/office/officeart/2005/8/layout/pyramid2"/>
    <dgm:cxn modelId="{7A0B6AEB-51F0-4E2A-BE4D-4110C1356A4C}" type="presParOf" srcId="{A0687DE7-D91E-46F3-8A7C-19B4D0129C6C}" destId="{73419CB9-4C75-4BC0-8242-8BE3E7A9038D}" srcOrd="1" destOrd="0" presId="urn:microsoft.com/office/officeart/2005/8/layout/pyramid2"/>
    <dgm:cxn modelId="{7DABB90D-B8E3-4378-8575-A6C1C79E7B13}" type="presParOf" srcId="{73419CB9-4C75-4BC0-8242-8BE3E7A9038D}" destId="{413CC302-952D-4A90-B0C4-AED619A950BC}" srcOrd="0" destOrd="0" presId="urn:microsoft.com/office/officeart/2005/8/layout/pyramid2"/>
    <dgm:cxn modelId="{5A098A59-80E4-481E-A135-2D55A28075DD}" type="presParOf" srcId="{73419CB9-4C75-4BC0-8242-8BE3E7A9038D}" destId="{8548E3CF-DA4C-4B77-B52A-45947DF7448C}" srcOrd="1" destOrd="0" presId="urn:microsoft.com/office/officeart/2005/8/layout/pyramid2"/>
    <dgm:cxn modelId="{5788E990-EADA-4526-8C13-25DC871B6F2E}" type="presParOf" srcId="{73419CB9-4C75-4BC0-8242-8BE3E7A9038D}" destId="{A8BB72AC-AC18-45A9-85D0-ACB048861BCE}" srcOrd="2" destOrd="0" presId="urn:microsoft.com/office/officeart/2005/8/layout/pyramid2"/>
    <dgm:cxn modelId="{81CCA383-7875-43FB-BB22-8A249FA5330B}" type="presParOf" srcId="{73419CB9-4C75-4BC0-8242-8BE3E7A9038D}" destId="{83ED2FFF-2031-4408-9E6D-6D054EE63DC3}" srcOrd="3" destOrd="0" presId="urn:microsoft.com/office/officeart/2005/8/layout/pyramid2"/>
    <dgm:cxn modelId="{68B1748F-A06E-4D20-A428-D4F799320866}" type="presParOf" srcId="{73419CB9-4C75-4BC0-8242-8BE3E7A9038D}" destId="{1F028C7F-A760-4645-A5E5-D8B47DBA0677}" srcOrd="4" destOrd="0" presId="urn:microsoft.com/office/officeart/2005/8/layout/pyramid2"/>
    <dgm:cxn modelId="{F3131800-D2E2-4DDF-9A40-B84357CD1552}" type="presParOf" srcId="{73419CB9-4C75-4BC0-8242-8BE3E7A9038D}" destId="{6F4EE31B-0D8C-42CE-B0B6-CAABFD36BD37}" srcOrd="5" destOrd="0" presId="urn:microsoft.com/office/officeart/2005/8/layout/pyramid2"/>
  </dgm:cxnLst>
  <dgm:bg>
    <a:effectLst>
      <a:glow rad="101600">
        <a:schemeClr val="accent2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75DA0FF-7A81-4148-911E-9343D5C7453F}" type="doc">
      <dgm:prSet loTypeId="urn:microsoft.com/office/officeart/2005/8/layout/pyramid2" loCatId="pyramid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8BC13A4E-1506-4EAA-8305-68D1F63C34AA}">
      <dgm:prSet phldrT="[Text]" custT="1"/>
      <dgm:spPr/>
      <dgm:t>
        <a:bodyPr/>
        <a:lstStyle/>
        <a:p>
          <a:r>
            <a:rPr lang="cs-CZ" sz="3200" dirty="0" smtClean="0"/>
            <a:t>Země je kulatá a otáčí se kolem slunce.</a:t>
          </a:r>
          <a:endParaRPr lang="cs-CZ" sz="3200" dirty="0"/>
        </a:p>
      </dgm:t>
    </dgm:pt>
    <dgm:pt modelId="{82953C7D-011F-42C1-94CB-B1B0E8D2E642}" type="parTrans" cxnId="{894FACA6-02BC-4E06-9DFD-D070CADDA198}">
      <dgm:prSet/>
      <dgm:spPr/>
      <dgm:t>
        <a:bodyPr/>
        <a:lstStyle/>
        <a:p>
          <a:endParaRPr lang="cs-CZ"/>
        </a:p>
      </dgm:t>
    </dgm:pt>
    <dgm:pt modelId="{D72F3A70-5149-47C1-9166-AC41F6943965}" type="sibTrans" cxnId="{894FACA6-02BC-4E06-9DFD-D070CADDA198}">
      <dgm:prSet/>
      <dgm:spPr/>
      <dgm:t>
        <a:bodyPr/>
        <a:lstStyle/>
        <a:p>
          <a:endParaRPr lang="cs-CZ"/>
        </a:p>
      </dgm:t>
    </dgm:pt>
    <dgm:pt modelId="{9E81DDDD-1F44-462B-B2D9-8828C8100885}">
      <dgm:prSet phldrT="[Text]" custT="1"/>
      <dgm:spPr/>
      <dgm:t>
        <a:bodyPr/>
        <a:lstStyle/>
        <a:p>
          <a:r>
            <a:rPr lang="cs-CZ" sz="3200" dirty="0" smtClean="0"/>
            <a:t>Renesance je umělecký směr 17.- 19. st.</a:t>
          </a:r>
          <a:endParaRPr lang="cs-CZ" sz="3200" dirty="0"/>
        </a:p>
      </dgm:t>
    </dgm:pt>
    <dgm:pt modelId="{F436E254-50F1-4BE8-8E7E-FC31A7BD877F}" type="parTrans" cxnId="{BBD18879-67C1-46AE-A425-9F40BF55D463}">
      <dgm:prSet/>
      <dgm:spPr/>
      <dgm:t>
        <a:bodyPr/>
        <a:lstStyle/>
        <a:p>
          <a:endParaRPr lang="cs-CZ"/>
        </a:p>
      </dgm:t>
    </dgm:pt>
    <dgm:pt modelId="{9CDE6C72-C973-4285-951B-C462B9AF2F8B}" type="sibTrans" cxnId="{BBD18879-67C1-46AE-A425-9F40BF55D463}">
      <dgm:prSet/>
      <dgm:spPr/>
      <dgm:t>
        <a:bodyPr/>
        <a:lstStyle/>
        <a:p>
          <a:endParaRPr lang="cs-CZ"/>
        </a:p>
      </dgm:t>
    </dgm:pt>
    <dgm:pt modelId="{4F6639EA-A073-4B9A-89B8-B1BCBE5509BE}">
      <dgm:prSet phldrT="[Text]" custT="1"/>
      <dgm:spPr/>
      <dgm:t>
        <a:bodyPr/>
        <a:lstStyle/>
        <a:p>
          <a:r>
            <a:rPr lang="cs-CZ" sz="3200" dirty="0" smtClean="0"/>
            <a:t>Jedním z nejznámějších renesančních umělců byl Kolumbus.</a:t>
          </a:r>
          <a:endParaRPr lang="cs-CZ" sz="3200" dirty="0"/>
        </a:p>
      </dgm:t>
    </dgm:pt>
    <dgm:pt modelId="{9BB96EB1-4672-4E34-B26A-CA0057654038}" type="parTrans" cxnId="{E314FDD8-3102-4D56-B54B-7F5EE7FADC19}">
      <dgm:prSet/>
      <dgm:spPr/>
      <dgm:t>
        <a:bodyPr/>
        <a:lstStyle/>
        <a:p>
          <a:endParaRPr lang="cs-CZ"/>
        </a:p>
      </dgm:t>
    </dgm:pt>
    <dgm:pt modelId="{F3781117-9B69-400A-B2E9-C0B506028687}" type="sibTrans" cxnId="{E314FDD8-3102-4D56-B54B-7F5EE7FADC19}">
      <dgm:prSet/>
      <dgm:spPr/>
      <dgm:t>
        <a:bodyPr/>
        <a:lstStyle/>
        <a:p>
          <a:endParaRPr lang="cs-CZ"/>
        </a:p>
      </dgm:t>
    </dgm:pt>
    <dgm:pt modelId="{A0687DE7-D91E-46F3-8A7C-19B4D0129C6C}" type="pres">
      <dgm:prSet presAssocID="{575DA0FF-7A81-4148-911E-9343D5C7453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cs-CZ"/>
        </a:p>
      </dgm:t>
    </dgm:pt>
    <dgm:pt modelId="{209C8B55-68D1-495D-B9E8-B93D52D4C671}" type="pres">
      <dgm:prSet presAssocID="{575DA0FF-7A81-4148-911E-9343D5C7453F}" presName="pyramid" presStyleLbl="node1" presStyleIdx="0" presStyleCnt="1" custAng="10800000" custFlipVert="1" custFlipHor="1" custScaleX="14491" custScaleY="1514" custLinFactNeighborX="-29433" custLinFactNeighborY="35689"/>
      <dgm:spPr/>
    </dgm:pt>
    <dgm:pt modelId="{73419CB9-4C75-4BC0-8242-8BE3E7A9038D}" type="pres">
      <dgm:prSet presAssocID="{575DA0FF-7A81-4148-911E-9343D5C7453F}" presName="theList" presStyleCnt="0"/>
      <dgm:spPr/>
    </dgm:pt>
    <dgm:pt modelId="{413CC302-952D-4A90-B0C4-AED619A950BC}" type="pres">
      <dgm:prSet presAssocID="{8BC13A4E-1506-4EAA-8305-68D1F63C34AA}" presName="aNode" presStyleLbl="fgAcc1" presStyleIdx="0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548E3CF-DA4C-4B77-B52A-45947DF7448C}" type="pres">
      <dgm:prSet presAssocID="{8BC13A4E-1506-4EAA-8305-68D1F63C34AA}" presName="aSpace" presStyleCnt="0"/>
      <dgm:spPr/>
    </dgm:pt>
    <dgm:pt modelId="{A8BB72AC-AC18-45A9-85D0-ACB048861BCE}" type="pres">
      <dgm:prSet presAssocID="{9E81DDDD-1F44-462B-B2D9-8828C8100885}" presName="aNode" presStyleLbl="fgAcc1" presStyleIdx="1" presStyleCnt="3" custScaleX="230769" custLinFactNeighborX="527" custLinFactNeighborY="1019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ED2FFF-2031-4408-9E6D-6D054EE63DC3}" type="pres">
      <dgm:prSet presAssocID="{9E81DDDD-1F44-462B-B2D9-8828C8100885}" presName="aSpace" presStyleCnt="0"/>
      <dgm:spPr/>
    </dgm:pt>
    <dgm:pt modelId="{1F028C7F-A760-4645-A5E5-D8B47DBA0677}" type="pres">
      <dgm:prSet presAssocID="{4F6639EA-A073-4B9A-89B8-B1BCBE5509BE}" presName="aNode" presStyleLbl="fgAcc1" presStyleIdx="2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F4EE31B-0D8C-42CE-B0B6-CAABFD36BD37}" type="pres">
      <dgm:prSet presAssocID="{4F6639EA-A073-4B9A-89B8-B1BCBE5509BE}" presName="aSpace" presStyleCnt="0"/>
      <dgm:spPr/>
    </dgm:pt>
  </dgm:ptLst>
  <dgm:cxnLst>
    <dgm:cxn modelId="{98C9D1CA-F193-40B9-96EF-5C68F22ED531}" type="presOf" srcId="{8BC13A4E-1506-4EAA-8305-68D1F63C34AA}" destId="{413CC302-952D-4A90-B0C4-AED619A950BC}" srcOrd="0" destOrd="0" presId="urn:microsoft.com/office/officeart/2005/8/layout/pyramid2"/>
    <dgm:cxn modelId="{BBD18879-67C1-46AE-A425-9F40BF55D463}" srcId="{575DA0FF-7A81-4148-911E-9343D5C7453F}" destId="{9E81DDDD-1F44-462B-B2D9-8828C8100885}" srcOrd="1" destOrd="0" parTransId="{F436E254-50F1-4BE8-8E7E-FC31A7BD877F}" sibTransId="{9CDE6C72-C973-4285-951B-C462B9AF2F8B}"/>
    <dgm:cxn modelId="{894FACA6-02BC-4E06-9DFD-D070CADDA198}" srcId="{575DA0FF-7A81-4148-911E-9343D5C7453F}" destId="{8BC13A4E-1506-4EAA-8305-68D1F63C34AA}" srcOrd="0" destOrd="0" parTransId="{82953C7D-011F-42C1-94CB-B1B0E8D2E642}" sibTransId="{D72F3A70-5149-47C1-9166-AC41F6943965}"/>
    <dgm:cxn modelId="{F6DB344E-CDA1-4C6E-AC78-45598B87EC48}" type="presOf" srcId="{9E81DDDD-1F44-462B-B2D9-8828C8100885}" destId="{A8BB72AC-AC18-45A9-85D0-ACB048861BCE}" srcOrd="0" destOrd="0" presId="urn:microsoft.com/office/officeart/2005/8/layout/pyramid2"/>
    <dgm:cxn modelId="{0D8ACA5E-DBBA-421D-B3C9-10A8878B6A61}" type="presOf" srcId="{575DA0FF-7A81-4148-911E-9343D5C7453F}" destId="{A0687DE7-D91E-46F3-8A7C-19B4D0129C6C}" srcOrd="0" destOrd="0" presId="urn:microsoft.com/office/officeart/2005/8/layout/pyramid2"/>
    <dgm:cxn modelId="{A81649D7-DB6F-4151-8B13-C4C9B9D5C181}" type="presOf" srcId="{4F6639EA-A073-4B9A-89B8-B1BCBE5509BE}" destId="{1F028C7F-A760-4645-A5E5-D8B47DBA0677}" srcOrd="0" destOrd="0" presId="urn:microsoft.com/office/officeart/2005/8/layout/pyramid2"/>
    <dgm:cxn modelId="{E314FDD8-3102-4D56-B54B-7F5EE7FADC19}" srcId="{575DA0FF-7A81-4148-911E-9343D5C7453F}" destId="{4F6639EA-A073-4B9A-89B8-B1BCBE5509BE}" srcOrd="2" destOrd="0" parTransId="{9BB96EB1-4672-4E34-B26A-CA0057654038}" sibTransId="{F3781117-9B69-400A-B2E9-C0B506028687}"/>
    <dgm:cxn modelId="{37038B05-E2B6-483D-BA57-E74D1BBCEA4F}" type="presParOf" srcId="{A0687DE7-D91E-46F3-8A7C-19B4D0129C6C}" destId="{209C8B55-68D1-495D-B9E8-B93D52D4C671}" srcOrd="0" destOrd="0" presId="urn:microsoft.com/office/officeart/2005/8/layout/pyramid2"/>
    <dgm:cxn modelId="{A608FCA0-EA71-4289-9753-52A64B5FBC86}" type="presParOf" srcId="{A0687DE7-D91E-46F3-8A7C-19B4D0129C6C}" destId="{73419CB9-4C75-4BC0-8242-8BE3E7A9038D}" srcOrd="1" destOrd="0" presId="urn:microsoft.com/office/officeart/2005/8/layout/pyramid2"/>
    <dgm:cxn modelId="{6313C2C7-7AD1-4455-82A1-77FDC1AB9E03}" type="presParOf" srcId="{73419CB9-4C75-4BC0-8242-8BE3E7A9038D}" destId="{413CC302-952D-4A90-B0C4-AED619A950BC}" srcOrd="0" destOrd="0" presId="urn:microsoft.com/office/officeart/2005/8/layout/pyramid2"/>
    <dgm:cxn modelId="{98627373-8A0D-4623-9D05-EF6E5CE1EF6B}" type="presParOf" srcId="{73419CB9-4C75-4BC0-8242-8BE3E7A9038D}" destId="{8548E3CF-DA4C-4B77-B52A-45947DF7448C}" srcOrd="1" destOrd="0" presId="urn:microsoft.com/office/officeart/2005/8/layout/pyramid2"/>
    <dgm:cxn modelId="{AE350C3B-D065-49D2-922D-750D10FED6AA}" type="presParOf" srcId="{73419CB9-4C75-4BC0-8242-8BE3E7A9038D}" destId="{A8BB72AC-AC18-45A9-85D0-ACB048861BCE}" srcOrd="2" destOrd="0" presId="urn:microsoft.com/office/officeart/2005/8/layout/pyramid2"/>
    <dgm:cxn modelId="{9FE368B5-5EB4-4E4D-9F15-43A065F2DE60}" type="presParOf" srcId="{73419CB9-4C75-4BC0-8242-8BE3E7A9038D}" destId="{83ED2FFF-2031-4408-9E6D-6D054EE63DC3}" srcOrd="3" destOrd="0" presId="urn:microsoft.com/office/officeart/2005/8/layout/pyramid2"/>
    <dgm:cxn modelId="{245925DF-AD60-4D6E-8598-E0FA2F11D9A4}" type="presParOf" srcId="{73419CB9-4C75-4BC0-8242-8BE3E7A9038D}" destId="{1F028C7F-A760-4645-A5E5-D8B47DBA0677}" srcOrd="4" destOrd="0" presId="urn:microsoft.com/office/officeart/2005/8/layout/pyramid2"/>
    <dgm:cxn modelId="{7C59C8B4-8477-4F4F-945A-49D4DC584B04}" type="presParOf" srcId="{73419CB9-4C75-4BC0-8242-8BE3E7A9038D}" destId="{6F4EE31B-0D8C-42CE-B0B6-CAABFD36BD37}" srcOrd="5" destOrd="0" presId="urn:microsoft.com/office/officeart/2005/8/layout/pyramid2"/>
  </dgm:cxnLst>
  <dgm:bg>
    <a:effectLst>
      <a:glow rad="101600">
        <a:schemeClr val="accent2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75DA0FF-7A81-4148-911E-9343D5C7453F}" type="doc">
      <dgm:prSet loTypeId="urn:microsoft.com/office/officeart/2005/8/layout/pyramid2" loCatId="pyramid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8BC13A4E-1506-4EAA-8305-68D1F63C34AA}">
      <dgm:prSet phldrT="[Text]" custT="1"/>
      <dgm:spPr/>
      <dgm:t>
        <a:bodyPr/>
        <a:lstStyle/>
        <a:p>
          <a:r>
            <a:rPr lang="cs-CZ" sz="3200" dirty="0" smtClean="0"/>
            <a:t>Nejlepší mořeplavci byli ze Španělska a Portugalska.</a:t>
          </a:r>
          <a:endParaRPr lang="cs-CZ" sz="3200" dirty="0"/>
        </a:p>
      </dgm:t>
    </dgm:pt>
    <dgm:pt modelId="{82953C7D-011F-42C1-94CB-B1B0E8D2E642}" type="parTrans" cxnId="{894FACA6-02BC-4E06-9DFD-D070CADDA198}">
      <dgm:prSet/>
      <dgm:spPr/>
      <dgm:t>
        <a:bodyPr/>
        <a:lstStyle/>
        <a:p>
          <a:endParaRPr lang="cs-CZ"/>
        </a:p>
      </dgm:t>
    </dgm:pt>
    <dgm:pt modelId="{D72F3A70-5149-47C1-9166-AC41F6943965}" type="sibTrans" cxnId="{894FACA6-02BC-4E06-9DFD-D070CADDA198}">
      <dgm:prSet/>
      <dgm:spPr/>
      <dgm:t>
        <a:bodyPr/>
        <a:lstStyle/>
        <a:p>
          <a:endParaRPr lang="cs-CZ"/>
        </a:p>
      </dgm:t>
    </dgm:pt>
    <dgm:pt modelId="{9E81DDDD-1F44-462B-B2D9-8828C8100885}">
      <dgm:prSet phldrT="[Text]" custT="1"/>
      <dgm:spPr/>
      <dgm:t>
        <a:bodyPr/>
        <a:lstStyle/>
        <a:p>
          <a:r>
            <a:rPr lang="cs-CZ" sz="3200" dirty="0" smtClean="0"/>
            <a:t>Kryštof Kolumbus byl významný stavitel.</a:t>
          </a:r>
          <a:endParaRPr lang="cs-CZ" sz="3200" dirty="0"/>
        </a:p>
      </dgm:t>
    </dgm:pt>
    <dgm:pt modelId="{F436E254-50F1-4BE8-8E7E-FC31A7BD877F}" type="parTrans" cxnId="{BBD18879-67C1-46AE-A425-9F40BF55D463}">
      <dgm:prSet/>
      <dgm:spPr/>
      <dgm:t>
        <a:bodyPr/>
        <a:lstStyle/>
        <a:p>
          <a:endParaRPr lang="cs-CZ"/>
        </a:p>
      </dgm:t>
    </dgm:pt>
    <dgm:pt modelId="{9CDE6C72-C973-4285-951B-C462B9AF2F8B}" type="sibTrans" cxnId="{BBD18879-67C1-46AE-A425-9F40BF55D463}">
      <dgm:prSet/>
      <dgm:spPr/>
      <dgm:t>
        <a:bodyPr/>
        <a:lstStyle/>
        <a:p>
          <a:endParaRPr lang="cs-CZ"/>
        </a:p>
      </dgm:t>
    </dgm:pt>
    <dgm:pt modelId="{4F6639EA-A073-4B9A-89B8-B1BCBE5509BE}">
      <dgm:prSet phldrT="[Text]" custT="1"/>
      <dgm:spPr/>
      <dgm:t>
        <a:bodyPr/>
        <a:lstStyle/>
        <a:p>
          <a:r>
            <a:rPr lang="cs-CZ" sz="3200" dirty="0" smtClean="0"/>
            <a:t>Obchodní cesty po souši byly nebezpečné kvůli Turkům.</a:t>
          </a:r>
          <a:endParaRPr lang="cs-CZ" sz="3200" dirty="0"/>
        </a:p>
      </dgm:t>
    </dgm:pt>
    <dgm:pt modelId="{9BB96EB1-4672-4E34-B26A-CA0057654038}" type="parTrans" cxnId="{E314FDD8-3102-4D56-B54B-7F5EE7FADC19}">
      <dgm:prSet/>
      <dgm:spPr/>
      <dgm:t>
        <a:bodyPr/>
        <a:lstStyle/>
        <a:p>
          <a:endParaRPr lang="cs-CZ"/>
        </a:p>
      </dgm:t>
    </dgm:pt>
    <dgm:pt modelId="{F3781117-9B69-400A-B2E9-C0B506028687}" type="sibTrans" cxnId="{E314FDD8-3102-4D56-B54B-7F5EE7FADC19}">
      <dgm:prSet/>
      <dgm:spPr/>
      <dgm:t>
        <a:bodyPr/>
        <a:lstStyle/>
        <a:p>
          <a:endParaRPr lang="cs-CZ"/>
        </a:p>
      </dgm:t>
    </dgm:pt>
    <dgm:pt modelId="{A0687DE7-D91E-46F3-8A7C-19B4D0129C6C}" type="pres">
      <dgm:prSet presAssocID="{575DA0FF-7A81-4148-911E-9343D5C7453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cs-CZ"/>
        </a:p>
      </dgm:t>
    </dgm:pt>
    <dgm:pt modelId="{209C8B55-68D1-495D-B9E8-B93D52D4C671}" type="pres">
      <dgm:prSet presAssocID="{575DA0FF-7A81-4148-911E-9343D5C7453F}" presName="pyramid" presStyleLbl="node1" presStyleIdx="0" presStyleCnt="1" custAng="10800000" custFlipVert="1" custFlipHor="1" custScaleX="14491" custScaleY="1514" custLinFactNeighborX="-29433" custLinFactNeighborY="35689"/>
      <dgm:spPr/>
    </dgm:pt>
    <dgm:pt modelId="{73419CB9-4C75-4BC0-8242-8BE3E7A9038D}" type="pres">
      <dgm:prSet presAssocID="{575DA0FF-7A81-4148-911E-9343D5C7453F}" presName="theList" presStyleCnt="0"/>
      <dgm:spPr/>
    </dgm:pt>
    <dgm:pt modelId="{413CC302-952D-4A90-B0C4-AED619A950BC}" type="pres">
      <dgm:prSet presAssocID="{8BC13A4E-1506-4EAA-8305-68D1F63C34AA}" presName="aNode" presStyleLbl="fgAcc1" presStyleIdx="0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548E3CF-DA4C-4B77-B52A-45947DF7448C}" type="pres">
      <dgm:prSet presAssocID="{8BC13A4E-1506-4EAA-8305-68D1F63C34AA}" presName="aSpace" presStyleCnt="0"/>
      <dgm:spPr/>
    </dgm:pt>
    <dgm:pt modelId="{A8BB72AC-AC18-45A9-85D0-ACB048861BCE}" type="pres">
      <dgm:prSet presAssocID="{9E81DDDD-1F44-462B-B2D9-8828C8100885}" presName="aNode" presStyleLbl="fgAcc1" presStyleIdx="1" presStyleCnt="3" custScaleX="230769" custLinFactNeighborX="527" custLinFactNeighborY="1019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ED2FFF-2031-4408-9E6D-6D054EE63DC3}" type="pres">
      <dgm:prSet presAssocID="{9E81DDDD-1F44-462B-B2D9-8828C8100885}" presName="aSpace" presStyleCnt="0"/>
      <dgm:spPr/>
    </dgm:pt>
    <dgm:pt modelId="{1F028C7F-A760-4645-A5E5-D8B47DBA0677}" type="pres">
      <dgm:prSet presAssocID="{4F6639EA-A073-4B9A-89B8-B1BCBE5509BE}" presName="aNode" presStyleLbl="fgAcc1" presStyleIdx="2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F4EE31B-0D8C-42CE-B0B6-CAABFD36BD37}" type="pres">
      <dgm:prSet presAssocID="{4F6639EA-A073-4B9A-89B8-B1BCBE5509BE}" presName="aSpace" presStyleCnt="0"/>
      <dgm:spPr/>
    </dgm:pt>
  </dgm:ptLst>
  <dgm:cxnLst>
    <dgm:cxn modelId="{5F60A2B6-9131-4AE3-9C2D-06B15A955B45}" type="presOf" srcId="{575DA0FF-7A81-4148-911E-9343D5C7453F}" destId="{A0687DE7-D91E-46F3-8A7C-19B4D0129C6C}" srcOrd="0" destOrd="0" presId="urn:microsoft.com/office/officeart/2005/8/layout/pyramid2"/>
    <dgm:cxn modelId="{BBD18879-67C1-46AE-A425-9F40BF55D463}" srcId="{575DA0FF-7A81-4148-911E-9343D5C7453F}" destId="{9E81DDDD-1F44-462B-B2D9-8828C8100885}" srcOrd="1" destOrd="0" parTransId="{F436E254-50F1-4BE8-8E7E-FC31A7BD877F}" sibTransId="{9CDE6C72-C973-4285-951B-C462B9AF2F8B}"/>
    <dgm:cxn modelId="{894FACA6-02BC-4E06-9DFD-D070CADDA198}" srcId="{575DA0FF-7A81-4148-911E-9343D5C7453F}" destId="{8BC13A4E-1506-4EAA-8305-68D1F63C34AA}" srcOrd="0" destOrd="0" parTransId="{82953C7D-011F-42C1-94CB-B1B0E8D2E642}" sibTransId="{D72F3A70-5149-47C1-9166-AC41F6943965}"/>
    <dgm:cxn modelId="{16F1464D-CAE7-40A6-A1DD-3533C2B6ADAE}" type="presOf" srcId="{9E81DDDD-1F44-462B-B2D9-8828C8100885}" destId="{A8BB72AC-AC18-45A9-85D0-ACB048861BCE}" srcOrd="0" destOrd="0" presId="urn:microsoft.com/office/officeart/2005/8/layout/pyramid2"/>
    <dgm:cxn modelId="{E314FDD8-3102-4D56-B54B-7F5EE7FADC19}" srcId="{575DA0FF-7A81-4148-911E-9343D5C7453F}" destId="{4F6639EA-A073-4B9A-89B8-B1BCBE5509BE}" srcOrd="2" destOrd="0" parTransId="{9BB96EB1-4672-4E34-B26A-CA0057654038}" sibTransId="{F3781117-9B69-400A-B2E9-C0B506028687}"/>
    <dgm:cxn modelId="{F2CD716C-0B1D-4108-A1D4-C037842D8221}" type="presOf" srcId="{4F6639EA-A073-4B9A-89B8-B1BCBE5509BE}" destId="{1F028C7F-A760-4645-A5E5-D8B47DBA0677}" srcOrd="0" destOrd="0" presId="urn:microsoft.com/office/officeart/2005/8/layout/pyramid2"/>
    <dgm:cxn modelId="{C3770148-5587-4B71-8022-118A167C5D9D}" type="presOf" srcId="{8BC13A4E-1506-4EAA-8305-68D1F63C34AA}" destId="{413CC302-952D-4A90-B0C4-AED619A950BC}" srcOrd="0" destOrd="0" presId="urn:microsoft.com/office/officeart/2005/8/layout/pyramid2"/>
    <dgm:cxn modelId="{1BA8B57B-E88D-4304-9C82-2952FBE18F12}" type="presParOf" srcId="{A0687DE7-D91E-46F3-8A7C-19B4D0129C6C}" destId="{209C8B55-68D1-495D-B9E8-B93D52D4C671}" srcOrd="0" destOrd="0" presId="urn:microsoft.com/office/officeart/2005/8/layout/pyramid2"/>
    <dgm:cxn modelId="{E7D54455-92BE-4FC0-B900-1AB240F39D96}" type="presParOf" srcId="{A0687DE7-D91E-46F3-8A7C-19B4D0129C6C}" destId="{73419CB9-4C75-4BC0-8242-8BE3E7A9038D}" srcOrd="1" destOrd="0" presId="urn:microsoft.com/office/officeart/2005/8/layout/pyramid2"/>
    <dgm:cxn modelId="{0572854F-67F1-44C1-B8AB-36DE99E237B2}" type="presParOf" srcId="{73419CB9-4C75-4BC0-8242-8BE3E7A9038D}" destId="{413CC302-952D-4A90-B0C4-AED619A950BC}" srcOrd="0" destOrd="0" presId="urn:microsoft.com/office/officeart/2005/8/layout/pyramid2"/>
    <dgm:cxn modelId="{CDB20F66-1F28-4B4A-80E6-0B452AA98B83}" type="presParOf" srcId="{73419CB9-4C75-4BC0-8242-8BE3E7A9038D}" destId="{8548E3CF-DA4C-4B77-B52A-45947DF7448C}" srcOrd="1" destOrd="0" presId="urn:microsoft.com/office/officeart/2005/8/layout/pyramid2"/>
    <dgm:cxn modelId="{FBB575E5-FDDF-4CF3-B912-7315B4D7C2A3}" type="presParOf" srcId="{73419CB9-4C75-4BC0-8242-8BE3E7A9038D}" destId="{A8BB72AC-AC18-45A9-85D0-ACB048861BCE}" srcOrd="2" destOrd="0" presId="urn:microsoft.com/office/officeart/2005/8/layout/pyramid2"/>
    <dgm:cxn modelId="{CB1E2311-6EF6-4328-8A74-5CD931A47921}" type="presParOf" srcId="{73419CB9-4C75-4BC0-8242-8BE3E7A9038D}" destId="{83ED2FFF-2031-4408-9E6D-6D054EE63DC3}" srcOrd="3" destOrd="0" presId="urn:microsoft.com/office/officeart/2005/8/layout/pyramid2"/>
    <dgm:cxn modelId="{3EA857FF-4EB1-4890-8C08-44371B528209}" type="presParOf" srcId="{73419CB9-4C75-4BC0-8242-8BE3E7A9038D}" destId="{1F028C7F-A760-4645-A5E5-D8B47DBA0677}" srcOrd="4" destOrd="0" presId="urn:microsoft.com/office/officeart/2005/8/layout/pyramid2"/>
    <dgm:cxn modelId="{6E6AFECC-7ABB-472D-8EEC-329856BA9F01}" type="presParOf" srcId="{73419CB9-4C75-4BC0-8242-8BE3E7A9038D}" destId="{6F4EE31B-0D8C-42CE-B0B6-CAABFD36BD37}" srcOrd="5" destOrd="0" presId="urn:microsoft.com/office/officeart/2005/8/layout/pyramid2"/>
  </dgm:cxnLst>
  <dgm:bg>
    <a:effectLst>
      <a:glow rad="101600">
        <a:schemeClr val="accent2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75DA0FF-7A81-4148-911E-9343D5C7453F}" type="doc">
      <dgm:prSet loTypeId="urn:microsoft.com/office/officeart/2005/8/layout/pyramid2" loCatId="pyramid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cs-CZ"/>
        </a:p>
      </dgm:t>
    </dgm:pt>
    <dgm:pt modelId="{8BC13A4E-1506-4EAA-8305-68D1F63C34AA}">
      <dgm:prSet phldrT="[Text]" custT="1"/>
      <dgm:spPr/>
      <dgm:t>
        <a:bodyPr/>
        <a:lstStyle/>
        <a:p>
          <a:r>
            <a:rPr lang="cs-CZ" sz="3200" dirty="0" smtClean="0"/>
            <a:t>Významný umělec </a:t>
          </a:r>
          <a:r>
            <a:rPr lang="cs-CZ" sz="3200" dirty="0" err="1" smtClean="0"/>
            <a:t>Michelangelo</a:t>
          </a:r>
          <a:r>
            <a:rPr lang="cs-CZ" sz="3200" dirty="0" smtClean="0"/>
            <a:t> vytvořil sochu Daniela.</a:t>
          </a:r>
          <a:endParaRPr lang="cs-CZ" sz="3200" dirty="0"/>
        </a:p>
      </dgm:t>
    </dgm:pt>
    <dgm:pt modelId="{82953C7D-011F-42C1-94CB-B1B0E8D2E642}" type="parTrans" cxnId="{894FACA6-02BC-4E06-9DFD-D070CADDA198}">
      <dgm:prSet/>
      <dgm:spPr/>
      <dgm:t>
        <a:bodyPr/>
        <a:lstStyle/>
        <a:p>
          <a:endParaRPr lang="cs-CZ"/>
        </a:p>
      </dgm:t>
    </dgm:pt>
    <dgm:pt modelId="{D72F3A70-5149-47C1-9166-AC41F6943965}" type="sibTrans" cxnId="{894FACA6-02BC-4E06-9DFD-D070CADDA198}">
      <dgm:prSet/>
      <dgm:spPr/>
      <dgm:t>
        <a:bodyPr/>
        <a:lstStyle/>
        <a:p>
          <a:endParaRPr lang="cs-CZ"/>
        </a:p>
      </dgm:t>
    </dgm:pt>
    <dgm:pt modelId="{9E81DDDD-1F44-462B-B2D9-8828C8100885}">
      <dgm:prSet phldrT="[Text]" custT="1"/>
      <dgm:spPr/>
      <dgm:t>
        <a:bodyPr/>
        <a:lstStyle/>
        <a:p>
          <a:r>
            <a:rPr lang="cs-CZ" sz="3200" dirty="0" smtClean="0"/>
            <a:t>Renesanční zámky měly terasovité zahrady.</a:t>
          </a:r>
          <a:endParaRPr lang="cs-CZ" sz="3200" dirty="0"/>
        </a:p>
      </dgm:t>
    </dgm:pt>
    <dgm:pt modelId="{F436E254-50F1-4BE8-8E7E-FC31A7BD877F}" type="parTrans" cxnId="{BBD18879-67C1-46AE-A425-9F40BF55D463}">
      <dgm:prSet/>
      <dgm:spPr/>
      <dgm:t>
        <a:bodyPr/>
        <a:lstStyle/>
        <a:p>
          <a:endParaRPr lang="cs-CZ"/>
        </a:p>
      </dgm:t>
    </dgm:pt>
    <dgm:pt modelId="{9CDE6C72-C973-4285-951B-C462B9AF2F8B}" type="sibTrans" cxnId="{BBD18879-67C1-46AE-A425-9F40BF55D463}">
      <dgm:prSet/>
      <dgm:spPr/>
      <dgm:t>
        <a:bodyPr/>
        <a:lstStyle/>
        <a:p>
          <a:endParaRPr lang="cs-CZ"/>
        </a:p>
      </dgm:t>
    </dgm:pt>
    <dgm:pt modelId="{4F6639EA-A073-4B9A-89B8-B1BCBE5509BE}">
      <dgm:prSet phldrT="[Text]" custT="1"/>
      <dgm:spPr/>
      <dgm:t>
        <a:bodyPr/>
        <a:lstStyle/>
        <a:p>
          <a:r>
            <a:rPr lang="cs-CZ" sz="3200" dirty="0" smtClean="0"/>
            <a:t>Socha Davida znázorňuje klečícího muže.</a:t>
          </a:r>
          <a:endParaRPr lang="cs-CZ" sz="3200" dirty="0"/>
        </a:p>
      </dgm:t>
    </dgm:pt>
    <dgm:pt modelId="{9BB96EB1-4672-4E34-B26A-CA0057654038}" type="parTrans" cxnId="{E314FDD8-3102-4D56-B54B-7F5EE7FADC19}">
      <dgm:prSet/>
      <dgm:spPr/>
      <dgm:t>
        <a:bodyPr/>
        <a:lstStyle/>
        <a:p>
          <a:endParaRPr lang="cs-CZ"/>
        </a:p>
      </dgm:t>
    </dgm:pt>
    <dgm:pt modelId="{F3781117-9B69-400A-B2E9-C0B506028687}" type="sibTrans" cxnId="{E314FDD8-3102-4D56-B54B-7F5EE7FADC19}">
      <dgm:prSet/>
      <dgm:spPr/>
      <dgm:t>
        <a:bodyPr/>
        <a:lstStyle/>
        <a:p>
          <a:endParaRPr lang="cs-CZ"/>
        </a:p>
      </dgm:t>
    </dgm:pt>
    <dgm:pt modelId="{A0687DE7-D91E-46F3-8A7C-19B4D0129C6C}" type="pres">
      <dgm:prSet presAssocID="{575DA0FF-7A81-4148-911E-9343D5C7453F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cs-CZ"/>
        </a:p>
      </dgm:t>
    </dgm:pt>
    <dgm:pt modelId="{209C8B55-68D1-495D-B9E8-B93D52D4C671}" type="pres">
      <dgm:prSet presAssocID="{575DA0FF-7A81-4148-911E-9343D5C7453F}" presName="pyramid" presStyleLbl="node1" presStyleIdx="0" presStyleCnt="1" custAng="10800000" custFlipVert="1" custFlipHor="1" custScaleX="14491" custScaleY="1514" custLinFactNeighborX="-29433" custLinFactNeighborY="35689"/>
      <dgm:spPr/>
    </dgm:pt>
    <dgm:pt modelId="{73419CB9-4C75-4BC0-8242-8BE3E7A9038D}" type="pres">
      <dgm:prSet presAssocID="{575DA0FF-7A81-4148-911E-9343D5C7453F}" presName="theList" presStyleCnt="0"/>
      <dgm:spPr/>
    </dgm:pt>
    <dgm:pt modelId="{413CC302-952D-4A90-B0C4-AED619A950BC}" type="pres">
      <dgm:prSet presAssocID="{8BC13A4E-1506-4EAA-8305-68D1F63C34AA}" presName="aNode" presStyleLbl="fgAcc1" presStyleIdx="0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548E3CF-DA4C-4B77-B52A-45947DF7448C}" type="pres">
      <dgm:prSet presAssocID="{8BC13A4E-1506-4EAA-8305-68D1F63C34AA}" presName="aSpace" presStyleCnt="0"/>
      <dgm:spPr/>
    </dgm:pt>
    <dgm:pt modelId="{A8BB72AC-AC18-45A9-85D0-ACB048861BCE}" type="pres">
      <dgm:prSet presAssocID="{9E81DDDD-1F44-462B-B2D9-8828C8100885}" presName="aNode" presStyleLbl="fgAcc1" presStyleIdx="1" presStyleCnt="3" custScaleX="230769" custLinFactNeighborX="527" custLinFactNeighborY="1019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ED2FFF-2031-4408-9E6D-6D054EE63DC3}" type="pres">
      <dgm:prSet presAssocID="{9E81DDDD-1F44-462B-B2D9-8828C8100885}" presName="aSpace" presStyleCnt="0"/>
      <dgm:spPr/>
    </dgm:pt>
    <dgm:pt modelId="{1F028C7F-A760-4645-A5E5-D8B47DBA0677}" type="pres">
      <dgm:prSet presAssocID="{4F6639EA-A073-4B9A-89B8-B1BCBE5509BE}" presName="aNode" presStyleLbl="fgAcc1" presStyleIdx="2" presStyleCnt="3" custScaleX="23076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F4EE31B-0D8C-42CE-B0B6-CAABFD36BD37}" type="pres">
      <dgm:prSet presAssocID="{4F6639EA-A073-4B9A-89B8-B1BCBE5509BE}" presName="aSpace" presStyleCnt="0"/>
      <dgm:spPr/>
    </dgm:pt>
  </dgm:ptLst>
  <dgm:cxnLst>
    <dgm:cxn modelId="{FDD91241-817D-45F5-9DAE-46929730C946}" type="presOf" srcId="{575DA0FF-7A81-4148-911E-9343D5C7453F}" destId="{A0687DE7-D91E-46F3-8A7C-19B4D0129C6C}" srcOrd="0" destOrd="0" presId="urn:microsoft.com/office/officeart/2005/8/layout/pyramid2"/>
    <dgm:cxn modelId="{804090A1-A308-44BC-96AA-221BFC3E8CD4}" type="presOf" srcId="{4F6639EA-A073-4B9A-89B8-B1BCBE5509BE}" destId="{1F028C7F-A760-4645-A5E5-D8B47DBA0677}" srcOrd="0" destOrd="0" presId="urn:microsoft.com/office/officeart/2005/8/layout/pyramid2"/>
    <dgm:cxn modelId="{BBD18879-67C1-46AE-A425-9F40BF55D463}" srcId="{575DA0FF-7A81-4148-911E-9343D5C7453F}" destId="{9E81DDDD-1F44-462B-B2D9-8828C8100885}" srcOrd="1" destOrd="0" parTransId="{F436E254-50F1-4BE8-8E7E-FC31A7BD877F}" sibTransId="{9CDE6C72-C973-4285-951B-C462B9AF2F8B}"/>
    <dgm:cxn modelId="{894FACA6-02BC-4E06-9DFD-D070CADDA198}" srcId="{575DA0FF-7A81-4148-911E-9343D5C7453F}" destId="{8BC13A4E-1506-4EAA-8305-68D1F63C34AA}" srcOrd="0" destOrd="0" parTransId="{82953C7D-011F-42C1-94CB-B1B0E8D2E642}" sibTransId="{D72F3A70-5149-47C1-9166-AC41F6943965}"/>
    <dgm:cxn modelId="{E314FDD8-3102-4D56-B54B-7F5EE7FADC19}" srcId="{575DA0FF-7A81-4148-911E-9343D5C7453F}" destId="{4F6639EA-A073-4B9A-89B8-B1BCBE5509BE}" srcOrd="2" destOrd="0" parTransId="{9BB96EB1-4672-4E34-B26A-CA0057654038}" sibTransId="{F3781117-9B69-400A-B2E9-C0B506028687}"/>
    <dgm:cxn modelId="{B1ED5842-A57B-40C6-B82C-C8D37DC8F579}" type="presOf" srcId="{8BC13A4E-1506-4EAA-8305-68D1F63C34AA}" destId="{413CC302-952D-4A90-B0C4-AED619A950BC}" srcOrd="0" destOrd="0" presId="urn:microsoft.com/office/officeart/2005/8/layout/pyramid2"/>
    <dgm:cxn modelId="{7EDB1A5A-AFB1-43A9-86E5-49302810C048}" type="presOf" srcId="{9E81DDDD-1F44-462B-B2D9-8828C8100885}" destId="{A8BB72AC-AC18-45A9-85D0-ACB048861BCE}" srcOrd="0" destOrd="0" presId="urn:microsoft.com/office/officeart/2005/8/layout/pyramid2"/>
    <dgm:cxn modelId="{F0BDC8F1-7477-469A-B9C8-6448088D533A}" type="presParOf" srcId="{A0687DE7-D91E-46F3-8A7C-19B4D0129C6C}" destId="{209C8B55-68D1-495D-B9E8-B93D52D4C671}" srcOrd="0" destOrd="0" presId="urn:microsoft.com/office/officeart/2005/8/layout/pyramid2"/>
    <dgm:cxn modelId="{CD2BB7D4-2CFB-4C9B-AF4D-0F6FA7BB27A9}" type="presParOf" srcId="{A0687DE7-D91E-46F3-8A7C-19B4D0129C6C}" destId="{73419CB9-4C75-4BC0-8242-8BE3E7A9038D}" srcOrd="1" destOrd="0" presId="urn:microsoft.com/office/officeart/2005/8/layout/pyramid2"/>
    <dgm:cxn modelId="{D292E400-8FC0-4BE2-80A6-0BE1EB00F474}" type="presParOf" srcId="{73419CB9-4C75-4BC0-8242-8BE3E7A9038D}" destId="{413CC302-952D-4A90-B0C4-AED619A950BC}" srcOrd="0" destOrd="0" presId="urn:microsoft.com/office/officeart/2005/8/layout/pyramid2"/>
    <dgm:cxn modelId="{A8259C29-4E6F-4ACE-9B13-AC0BF2025CC8}" type="presParOf" srcId="{73419CB9-4C75-4BC0-8242-8BE3E7A9038D}" destId="{8548E3CF-DA4C-4B77-B52A-45947DF7448C}" srcOrd="1" destOrd="0" presId="urn:microsoft.com/office/officeart/2005/8/layout/pyramid2"/>
    <dgm:cxn modelId="{44C4743B-E2F1-421E-B777-BD7264F7EF89}" type="presParOf" srcId="{73419CB9-4C75-4BC0-8242-8BE3E7A9038D}" destId="{A8BB72AC-AC18-45A9-85D0-ACB048861BCE}" srcOrd="2" destOrd="0" presId="urn:microsoft.com/office/officeart/2005/8/layout/pyramid2"/>
    <dgm:cxn modelId="{60282A54-16DC-4C87-8D6E-7D77658191AA}" type="presParOf" srcId="{73419CB9-4C75-4BC0-8242-8BE3E7A9038D}" destId="{83ED2FFF-2031-4408-9E6D-6D054EE63DC3}" srcOrd="3" destOrd="0" presId="urn:microsoft.com/office/officeart/2005/8/layout/pyramid2"/>
    <dgm:cxn modelId="{A40555BF-3A11-42A9-959A-3E55D5A11925}" type="presParOf" srcId="{73419CB9-4C75-4BC0-8242-8BE3E7A9038D}" destId="{1F028C7F-A760-4645-A5E5-D8B47DBA0677}" srcOrd="4" destOrd="0" presId="urn:microsoft.com/office/officeart/2005/8/layout/pyramid2"/>
    <dgm:cxn modelId="{C2FF1998-18A9-44FA-BE65-11E35E169616}" type="presParOf" srcId="{73419CB9-4C75-4BC0-8242-8BE3E7A9038D}" destId="{6F4EE31B-0D8C-42CE-B0B6-CAABFD36BD37}" srcOrd="5" destOrd="0" presId="urn:microsoft.com/office/officeart/2005/8/layout/pyramid2"/>
  </dgm:cxnLst>
  <dgm:bg>
    <a:effectLst>
      <a:glow rad="101600">
        <a:schemeClr val="accent2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CF6024-5502-466E-8EC6-3CB77C8151D3}">
      <dsp:nvSpPr>
        <dsp:cNvPr id="0" name=""/>
        <dsp:cNvSpPr/>
      </dsp:nvSpPr>
      <dsp:spPr>
        <a:xfrm>
          <a:off x="0" y="360038"/>
          <a:ext cx="6504384" cy="1759375"/>
        </a:xfrm>
        <a:prstGeom prst="roundRect">
          <a:avLst/>
        </a:prstGeom>
        <a:gradFill flip="none" rotWithShape="1">
          <a:gsLst>
            <a:gs pos="0">
              <a:srgbClr val="F686D1">
                <a:tint val="66000"/>
                <a:satMod val="160000"/>
              </a:srgbClr>
            </a:gs>
            <a:gs pos="50000">
              <a:srgbClr val="F686D1">
                <a:tint val="44500"/>
                <a:satMod val="160000"/>
              </a:srgbClr>
            </a:gs>
            <a:gs pos="100000">
              <a:srgbClr val="F686D1">
                <a:tint val="23500"/>
                <a:satMod val="160000"/>
              </a:srgbClr>
            </a:gs>
          </a:gsLst>
          <a:lin ang="5400000" scaled="1"/>
          <a:tileRect/>
        </a:gradFill>
        <a:ln w="57150" cap="flat" cmpd="sng" algn="ctr">
          <a:solidFill>
            <a:srgbClr val="FF0077"/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Urči pravdivost </a:t>
          </a:r>
          <a:r>
            <a:rPr lang="cs-CZ" sz="4600" kern="1200" dirty="0" smtClean="0"/>
            <a:t>výroků</a:t>
          </a:r>
          <a:endParaRPr lang="cs-CZ" sz="4600" kern="1200" dirty="0"/>
        </a:p>
      </dsp:txBody>
      <dsp:txXfrm>
        <a:off x="0" y="360038"/>
        <a:ext cx="6504384" cy="1759375"/>
      </dsp:txXfrm>
    </dsp:sp>
    <dsp:sp modelId="{1F6315C3-ADE4-4F21-A03F-F21A895DC2B7}">
      <dsp:nvSpPr>
        <dsp:cNvPr id="0" name=""/>
        <dsp:cNvSpPr/>
      </dsp:nvSpPr>
      <dsp:spPr>
        <a:xfrm>
          <a:off x="0" y="1795216"/>
          <a:ext cx="6504384" cy="894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514" tIns="58420" rIns="327152" bIns="584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cs-CZ" sz="3600" kern="1200" dirty="0"/>
        </a:p>
      </dsp:txBody>
      <dsp:txXfrm>
        <a:off x="0" y="1795216"/>
        <a:ext cx="6504384" cy="894240"/>
      </dsp:txXfrm>
    </dsp:sp>
    <dsp:sp modelId="{6E9A42F1-E0AF-4C23-B109-B4D4E2D429A7}">
      <dsp:nvSpPr>
        <dsp:cNvPr id="0" name=""/>
        <dsp:cNvSpPr/>
      </dsp:nvSpPr>
      <dsp:spPr>
        <a:xfrm>
          <a:off x="0" y="3145850"/>
          <a:ext cx="6504384" cy="1709054"/>
        </a:xfrm>
        <a:prstGeom prst="roundRect">
          <a:avLst/>
        </a:prstGeom>
        <a:gradFill flip="none" rotWithShape="0">
          <a:gsLst>
            <a:gs pos="0">
              <a:srgbClr val="F686D1">
                <a:tint val="66000"/>
                <a:satMod val="160000"/>
              </a:srgbClr>
            </a:gs>
            <a:gs pos="50000">
              <a:srgbClr val="F686D1">
                <a:tint val="44500"/>
                <a:satMod val="160000"/>
              </a:srgbClr>
            </a:gs>
            <a:gs pos="100000">
              <a:srgbClr val="F686D1">
                <a:tint val="23500"/>
                <a:satMod val="160000"/>
              </a:srgbClr>
            </a:gs>
          </a:gsLst>
          <a:lin ang="5400000" scaled="1"/>
          <a:tileRect/>
        </a:gradFill>
        <a:ln w="57150" cap="flat" cmpd="sng" algn="ctr">
          <a:solidFill>
            <a:schemeClr val="accent2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600" kern="1200" dirty="0" smtClean="0"/>
            <a:t>Oprav nepravdivé výroky</a:t>
          </a:r>
          <a:endParaRPr lang="cs-CZ" sz="4600" kern="1200" dirty="0"/>
        </a:p>
      </dsp:txBody>
      <dsp:txXfrm>
        <a:off x="0" y="3145850"/>
        <a:ext cx="6504384" cy="1709054"/>
      </dsp:txXfrm>
    </dsp:sp>
    <dsp:sp modelId="{520CBA2D-45ED-4574-95F2-07D4BAA7ACA0}">
      <dsp:nvSpPr>
        <dsp:cNvPr id="0" name=""/>
        <dsp:cNvSpPr/>
      </dsp:nvSpPr>
      <dsp:spPr>
        <a:xfrm>
          <a:off x="0" y="4398511"/>
          <a:ext cx="6504384" cy="894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514" tIns="58420" rIns="327152" bIns="58420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cs-CZ" sz="3600" kern="1200"/>
        </a:p>
      </dsp:txBody>
      <dsp:txXfrm>
        <a:off x="0" y="4398511"/>
        <a:ext cx="6504384" cy="89424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9C8B55-68D1-495D-B9E8-B93D52D4C671}">
      <dsp:nvSpPr>
        <dsp:cNvPr id="0" name=""/>
        <dsp:cNvSpPr/>
      </dsp:nvSpPr>
      <dsp:spPr>
        <a:xfrm rot="10800000" flipH="1" flipV="1">
          <a:off x="143994" y="4464521"/>
          <a:ext cx="761731" cy="79584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CC302-952D-4A90-B0C4-AED619A950BC}">
      <dsp:nvSpPr>
        <dsp:cNvPr id="0" name=""/>
        <dsp:cNvSpPr/>
      </dsp:nvSpPr>
      <dsp:spPr>
        <a:xfrm>
          <a:off x="-162014" y="530532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Ameriku objevil </a:t>
          </a:r>
          <a:r>
            <a:rPr lang="cs-CZ" sz="3200" kern="1200" dirty="0" err="1" smtClean="0"/>
            <a:t>Michelangelo</a:t>
          </a:r>
          <a:r>
            <a:rPr lang="cs-CZ" sz="3200" kern="1200" dirty="0" smtClean="0"/>
            <a:t>.</a:t>
          </a:r>
          <a:endParaRPr lang="cs-CZ" sz="3200" kern="1200" dirty="0"/>
        </a:p>
      </dsp:txBody>
      <dsp:txXfrm>
        <a:off x="-162014" y="530532"/>
        <a:ext cx="7884868" cy="1243116"/>
      </dsp:txXfrm>
    </dsp:sp>
    <dsp:sp modelId="{A8BB72AC-AC18-45A9-85D0-ACB048861BCE}">
      <dsp:nvSpPr>
        <dsp:cNvPr id="0" name=""/>
        <dsp:cNvSpPr/>
      </dsp:nvSpPr>
      <dsp:spPr>
        <a:xfrm>
          <a:off x="-162014" y="1944883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Amerika byla objevena po souši.</a:t>
          </a:r>
          <a:endParaRPr lang="cs-CZ" sz="3200" kern="1200" dirty="0"/>
        </a:p>
      </dsp:txBody>
      <dsp:txXfrm>
        <a:off x="-162014" y="1944883"/>
        <a:ext cx="7884868" cy="1243116"/>
      </dsp:txXfrm>
    </dsp:sp>
    <dsp:sp modelId="{1F028C7F-A760-4645-A5E5-D8B47DBA0677}">
      <dsp:nvSpPr>
        <dsp:cNvPr id="0" name=""/>
        <dsp:cNvSpPr/>
      </dsp:nvSpPr>
      <dsp:spPr>
        <a:xfrm>
          <a:off x="-162014" y="3327545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Kryštof Kolumbus plul přes Atlantský oceán.</a:t>
          </a:r>
          <a:endParaRPr lang="cs-CZ" sz="3200" kern="1200" dirty="0"/>
        </a:p>
      </dsp:txBody>
      <dsp:txXfrm>
        <a:off x="-162014" y="3327545"/>
        <a:ext cx="7884868" cy="1243116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9C8B55-68D1-495D-B9E8-B93D52D4C671}">
      <dsp:nvSpPr>
        <dsp:cNvPr id="0" name=""/>
        <dsp:cNvSpPr/>
      </dsp:nvSpPr>
      <dsp:spPr>
        <a:xfrm rot="10800000" flipH="1" flipV="1">
          <a:off x="143994" y="4464521"/>
          <a:ext cx="761731" cy="79584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CC302-952D-4A90-B0C4-AED619A950BC}">
      <dsp:nvSpPr>
        <dsp:cNvPr id="0" name=""/>
        <dsp:cNvSpPr/>
      </dsp:nvSpPr>
      <dsp:spPr>
        <a:xfrm>
          <a:off x="-162014" y="530532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Kryštof Kolumbus měl najít cestu po moři do Indie.</a:t>
          </a:r>
          <a:endParaRPr lang="cs-CZ" sz="3200" kern="1200" dirty="0"/>
        </a:p>
      </dsp:txBody>
      <dsp:txXfrm>
        <a:off x="-162014" y="530532"/>
        <a:ext cx="7884868" cy="1243116"/>
      </dsp:txXfrm>
    </dsp:sp>
    <dsp:sp modelId="{A8BB72AC-AC18-45A9-85D0-ACB048861BCE}">
      <dsp:nvSpPr>
        <dsp:cNvPr id="0" name=""/>
        <dsp:cNvSpPr/>
      </dsp:nvSpPr>
      <dsp:spPr>
        <a:xfrm>
          <a:off x="-162014" y="1944883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Kryštof Kolumbus ale objevil zcela nový kontinent – Afriku.</a:t>
          </a:r>
          <a:endParaRPr lang="cs-CZ" sz="3200" kern="1200" dirty="0"/>
        </a:p>
      </dsp:txBody>
      <dsp:txXfrm>
        <a:off x="-162014" y="1944883"/>
        <a:ext cx="7884868" cy="1243116"/>
      </dsp:txXfrm>
    </dsp:sp>
    <dsp:sp modelId="{1F028C7F-A760-4645-A5E5-D8B47DBA0677}">
      <dsp:nvSpPr>
        <dsp:cNvPr id="0" name=""/>
        <dsp:cNvSpPr/>
      </dsp:nvSpPr>
      <dsp:spPr>
        <a:xfrm>
          <a:off x="-162014" y="3327545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Plavba mu trvala 33 let.</a:t>
          </a:r>
          <a:endParaRPr lang="cs-CZ" sz="3200" kern="1200" dirty="0"/>
        </a:p>
      </dsp:txBody>
      <dsp:txXfrm>
        <a:off x="-162014" y="3327545"/>
        <a:ext cx="7884868" cy="1243116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9C8B55-68D1-495D-B9E8-B93D52D4C671}">
      <dsp:nvSpPr>
        <dsp:cNvPr id="0" name=""/>
        <dsp:cNvSpPr/>
      </dsp:nvSpPr>
      <dsp:spPr>
        <a:xfrm rot="10800000" flipH="1" flipV="1">
          <a:off x="143994" y="4464521"/>
          <a:ext cx="761731" cy="79584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CC302-952D-4A90-B0C4-AED619A950BC}">
      <dsp:nvSpPr>
        <dsp:cNvPr id="0" name=""/>
        <dsp:cNvSpPr/>
      </dsp:nvSpPr>
      <dsp:spPr>
        <a:xfrm>
          <a:off x="-162014" y="530532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Domorodé obyvatele nazval indiány.</a:t>
          </a:r>
          <a:endParaRPr lang="cs-CZ" sz="3200" kern="1200" dirty="0"/>
        </a:p>
      </dsp:txBody>
      <dsp:txXfrm>
        <a:off x="-162014" y="530532"/>
        <a:ext cx="7884868" cy="1243116"/>
      </dsp:txXfrm>
    </dsp:sp>
    <dsp:sp modelId="{A8BB72AC-AC18-45A9-85D0-ACB048861BCE}">
      <dsp:nvSpPr>
        <dsp:cNvPr id="0" name=""/>
        <dsp:cNvSpPr/>
      </dsp:nvSpPr>
      <dsp:spPr>
        <a:xfrm>
          <a:off x="-162014" y="1944883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Ameriky byly přivezeny nové plodiny, např. brambory, papriky, tabák.</a:t>
          </a:r>
          <a:endParaRPr lang="cs-CZ" sz="3200" kern="1200" dirty="0"/>
        </a:p>
      </dsp:txBody>
      <dsp:txXfrm>
        <a:off x="-162014" y="1944883"/>
        <a:ext cx="7884868" cy="1243116"/>
      </dsp:txXfrm>
    </dsp:sp>
    <dsp:sp modelId="{1F028C7F-A760-4645-A5E5-D8B47DBA0677}">
      <dsp:nvSpPr>
        <dsp:cNvPr id="0" name=""/>
        <dsp:cNvSpPr/>
      </dsp:nvSpPr>
      <dsp:spPr>
        <a:xfrm>
          <a:off x="-162014" y="3327545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Španělé si domorodé obyvatelstvo zotročili.</a:t>
          </a:r>
          <a:endParaRPr lang="cs-CZ" sz="3200" kern="1200" dirty="0"/>
        </a:p>
      </dsp:txBody>
      <dsp:txXfrm>
        <a:off x="-162014" y="3327545"/>
        <a:ext cx="7884868" cy="124311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9C8B55-68D1-495D-B9E8-B93D52D4C671}">
      <dsp:nvSpPr>
        <dsp:cNvPr id="0" name=""/>
        <dsp:cNvSpPr/>
      </dsp:nvSpPr>
      <dsp:spPr>
        <a:xfrm rot="10800000" flipH="1" flipV="1">
          <a:off x="143994" y="4464521"/>
          <a:ext cx="761731" cy="79584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CC302-952D-4A90-B0C4-AED619A950BC}">
      <dsp:nvSpPr>
        <dsp:cNvPr id="0" name=""/>
        <dsp:cNvSpPr/>
      </dsp:nvSpPr>
      <dsp:spPr>
        <a:xfrm>
          <a:off x="-162014" y="530532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Mistr Jan Hus zemřel 6.července 1414.</a:t>
          </a:r>
          <a:endParaRPr lang="cs-CZ" sz="3200" kern="1200" dirty="0"/>
        </a:p>
      </dsp:txBody>
      <dsp:txXfrm>
        <a:off x="-162014" y="530532"/>
        <a:ext cx="7884868" cy="1243116"/>
      </dsp:txXfrm>
    </dsp:sp>
    <dsp:sp modelId="{A8BB72AC-AC18-45A9-85D0-ACB048861BCE}">
      <dsp:nvSpPr>
        <dsp:cNvPr id="0" name=""/>
        <dsp:cNvSpPr/>
      </dsp:nvSpPr>
      <dsp:spPr>
        <a:xfrm>
          <a:off x="-162014" y="1944883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Husité si založili město Tábor.</a:t>
          </a:r>
          <a:endParaRPr lang="cs-CZ" sz="3200" kern="1200" dirty="0"/>
        </a:p>
      </dsp:txBody>
      <dsp:txXfrm>
        <a:off x="-162014" y="1944883"/>
        <a:ext cx="7884868" cy="1243116"/>
      </dsp:txXfrm>
    </dsp:sp>
    <dsp:sp modelId="{1F028C7F-A760-4645-A5E5-D8B47DBA0677}">
      <dsp:nvSpPr>
        <dsp:cNvPr id="0" name=""/>
        <dsp:cNvSpPr/>
      </dsp:nvSpPr>
      <dsp:spPr>
        <a:xfrm>
          <a:off x="-162014" y="3327545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Mezi husitské zbraně patří houfnice.</a:t>
          </a:r>
          <a:endParaRPr lang="cs-CZ" sz="3200" kern="1200" dirty="0"/>
        </a:p>
      </dsp:txBody>
      <dsp:txXfrm>
        <a:off x="-162014" y="3327545"/>
        <a:ext cx="7884868" cy="124311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9C8B55-68D1-495D-B9E8-B93D52D4C671}">
      <dsp:nvSpPr>
        <dsp:cNvPr id="0" name=""/>
        <dsp:cNvSpPr/>
      </dsp:nvSpPr>
      <dsp:spPr>
        <a:xfrm rot="10800000" flipH="1" flipV="1">
          <a:off x="143994" y="4464521"/>
          <a:ext cx="761731" cy="79584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CC302-952D-4A90-B0C4-AED619A950BC}">
      <dsp:nvSpPr>
        <dsp:cNvPr id="0" name=""/>
        <dsp:cNvSpPr/>
      </dsp:nvSpPr>
      <dsp:spPr>
        <a:xfrm>
          <a:off x="-162014" y="530532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Husité měli ve znaku kříž.</a:t>
          </a:r>
          <a:endParaRPr lang="cs-CZ" sz="3200" kern="1200" dirty="0"/>
        </a:p>
      </dsp:txBody>
      <dsp:txXfrm>
        <a:off x="-162014" y="530532"/>
        <a:ext cx="7884868" cy="1243116"/>
      </dsp:txXfrm>
    </dsp:sp>
    <dsp:sp modelId="{A8BB72AC-AC18-45A9-85D0-ACB048861BCE}">
      <dsp:nvSpPr>
        <dsp:cNvPr id="0" name=""/>
        <dsp:cNvSpPr/>
      </dsp:nvSpPr>
      <dsp:spPr>
        <a:xfrm>
          <a:off x="-162014" y="1944883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Jan Hus byl ubodán k smrti.</a:t>
          </a:r>
          <a:endParaRPr lang="cs-CZ" sz="3200" kern="1200" dirty="0"/>
        </a:p>
      </dsp:txBody>
      <dsp:txXfrm>
        <a:off x="-162014" y="1944883"/>
        <a:ext cx="7884868" cy="1243116"/>
      </dsp:txXfrm>
    </dsp:sp>
    <dsp:sp modelId="{1F028C7F-A760-4645-A5E5-D8B47DBA0677}">
      <dsp:nvSpPr>
        <dsp:cNvPr id="0" name=""/>
        <dsp:cNvSpPr/>
      </dsp:nvSpPr>
      <dsp:spPr>
        <a:xfrm>
          <a:off x="-162014" y="3327545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Reforma je cizím slovem – náprava.</a:t>
          </a:r>
          <a:endParaRPr lang="cs-CZ" sz="3200" kern="1200" dirty="0"/>
        </a:p>
      </dsp:txBody>
      <dsp:txXfrm>
        <a:off x="-162014" y="3327545"/>
        <a:ext cx="7884868" cy="124311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9C8B55-68D1-495D-B9E8-B93D52D4C671}">
      <dsp:nvSpPr>
        <dsp:cNvPr id="0" name=""/>
        <dsp:cNvSpPr/>
      </dsp:nvSpPr>
      <dsp:spPr>
        <a:xfrm rot="10800000" flipH="1" flipV="1">
          <a:off x="143994" y="4464521"/>
          <a:ext cx="761731" cy="79584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CC302-952D-4A90-B0C4-AED619A950BC}">
      <dsp:nvSpPr>
        <dsp:cNvPr id="0" name=""/>
        <dsp:cNvSpPr/>
      </dsp:nvSpPr>
      <dsp:spPr>
        <a:xfrm>
          <a:off x="-162014" y="530532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Jan Hus působil i na Karlově Univerzitě.</a:t>
          </a:r>
          <a:endParaRPr lang="cs-CZ" sz="3200" kern="1200" dirty="0"/>
        </a:p>
      </dsp:txBody>
      <dsp:txXfrm>
        <a:off x="-162014" y="530532"/>
        <a:ext cx="7884868" cy="1243116"/>
      </dsp:txXfrm>
    </dsp:sp>
    <dsp:sp modelId="{A8BB72AC-AC18-45A9-85D0-ACB048861BCE}">
      <dsp:nvSpPr>
        <dsp:cNvPr id="0" name=""/>
        <dsp:cNvSpPr/>
      </dsp:nvSpPr>
      <dsp:spPr>
        <a:xfrm>
          <a:off x="-162014" y="1944883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Mistr Jan Hus kázal v Betlémské kapli.</a:t>
          </a:r>
          <a:endParaRPr lang="cs-CZ" sz="3200" kern="1200" dirty="0"/>
        </a:p>
      </dsp:txBody>
      <dsp:txXfrm>
        <a:off x="-162014" y="1944883"/>
        <a:ext cx="7884868" cy="1243116"/>
      </dsp:txXfrm>
    </dsp:sp>
    <dsp:sp modelId="{1F028C7F-A760-4645-A5E5-D8B47DBA0677}">
      <dsp:nvSpPr>
        <dsp:cNvPr id="0" name=""/>
        <dsp:cNvSpPr/>
      </dsp:nvSpPr>
      <dsp:spPr>
        <a:xfrm>
          <a:off x="-162014" y="3327545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V čele husitských vojsk stál Jan Žižka z Trocnova.</a:t>
          </a:r>
          <a:endParaRPr lang="cs-CZ" sz="3200" kern="1200" dirty="0"/>
        </a:p>
      </dsp:txBody>
      <dsp:txXfrm>
        <a:off x="-162014" y="3327545"/>
        <a:ext cx="7884868" cy="124311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9C8B55-68D1-495D-B9E8-B93D52D4C671}">
      <dsp:nvSpPr>
        <dsp:cNvPr id="0" name=""/>
        <dsp:cNvSpPr/>
      </dsp:nvSpPr>
      <dsp:spPr>
        <a:xfrm rot="10800000" flipH="1" flipV="1">
          <a:off x="143994" y="4464521"/>
          <a:ext cx="761731" cy="79584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CC302-952D-4A90-B0C4-AED619A950BC}">
      <dsp:nvSpPr>
        <dsp:cNvPr id="0" name=""/>
        <dsp:cNvSpPr/>
      </dsp:nvSpPr>
      <dsp:spPr>
        <a:xfrm>
          <a:off x="-162014" y="530532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Cep patří mezi palné zbraně.</a:t>
          </a:r>
          <a:endParaRPr lang="cs-CZ" sz="3200" kern="1200" dirty="0"/>
        </a:p>
      </dsp:txBody>
      <dsp:txXfrm>
        <a:off x="-162014" y="530532"/>
        <a:ext cx="7884868" cy="1243116"/>
      </dsp:txXfrm>
    </dsp:sp>
    <dsp:sp modelId="{A8BB72AC-AC18-45A9-85D0-ACB048861BCE}">
      <dsp:nvSpPr>
        <dsp:cNvPr id="0" name=""/>
        <dsp:cNvSpPr/>
      </dsp:nvSpPr>
      <dsp:spPr>
        <a:xfrm>
          <a:off x="-162014" y="1944883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Husité bojovali proti křižákům a Zikmundovi.</a:t>
          </a:r>
          <a:endParaRPr lang="cs-CZ" sz="3200" kern="1200" dirty="0"/>
        </a:p>
      </dsp:txBody>
      <dsp:txXfrm>
        <a:off x="-162014" y="1944883"/>
        <a:ext cx="7884868" cy="1243116"/>
      </dsp:txXfrm>
    </dsp:sp>
    <dsp:sp modelId="{1F028C7F-A760-4645-A5E5-D8B47DBA0677}">
      <dsp:nvSpPr>
        <dsp:cNvPr id="0" name=""/>
        <dsp:cNvSpPr/>
      </dsp:nvSpPr>
      <dsp:spPr>
        <a:xfrm>
          <a:off x="-162014" y="3327545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Mezi nejvýznamnější husitské bitvy patří bitva u Lipan.</a:t>
          </a:r>
          <a:endParaRPr lang="cs-CZ" sz="3200" kern="1200" dirty="0"/>
        </a:p>
      </dsp:txBody>
      <dsp:txXfrm>
        <a:off x="-162014" y="3327545"/>
        <a:ext cx="7884868" cy="124311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9C8B55-68D1-495D-B9E8-B93D52D4C671}">
      <dsp:nvSpPr>
        <dsp:cNvPr id="0" name=""/>
        <dsp:cNvSpPr/>
      </dsp:nvSpPr>
      <dsp:spPr>
        <a:xfrm rot="10800000" flipH="1" flipV="1">
          <a:off x="143994" y="4464521"/>
          <a:ext cx="761731" cy="79584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CC302-952D-4A90-B0C4-AED619A950BC}">
      <dsp:nvSpPr>
        <dsp:cNvPr id="0" name=""/>
        <dsp:cNvSpPr/>
      </dsp:nvSpPr>
      <dsp:spPr>
        <a:xfrm>
          <a:off x="-162014" y="530532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Naše Země má tvar oválu.</a:t>
          </a:r>
          <a:endParaRPr lang="cs-CZ" sz="3200" kern="1200" dirty="0"/>
        </a:p>
      </dsp:txBody>
      <dsp:txXfrm>
        <a:off x="-162014" y="530532"/>
        <a:ext cx="7884868" cy="1243116"/>
      </dsp:txXfrm>
    </dsp:sp>
    <dsp:sp modelId="{A8BB72AC-AC18-45A9-85D0-ACB048861BCE}">
      <dsp:nvSpPr>
        <dsp:cNvPr id="0" name=""/>
        <dsp:cNvSpPr/>
      </dsp:nvSpPr>
      <dsp:spPr>
        <a:xfrm>
          <a:off x="-162014" y="1944883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Astronomové jsou lidé zkoumající vykopávky.</a:t>
          </a:r>
          <a:endParaRPr lang="cs-CZ" sz="3200" kern="1200" dirty="0"/>
        </a:p>
      </dsp:txBody>
      <dsp:txXfrm>
        <a:off x="-162014" y="1944883"/>
        <a:ext cx="7884868" cy="1243116"/>
      </dsp:txXfrm>
    </dsp:sp>
    <dsp:sp modelId="{1F028C7F-A760-4645-A5E5-D8B47DBA0677}">
      <dsp:nvSpPr>
        <dsp:cNvPr id="0" name=""/>
        <dsp:cNvSpPr/>
      </dsp:nvSpPr>
      <dsp:spPr>
        <a:xfrm>
          <a:off x="-162014" y="3327545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Mýty a legendy jsou příběhy z dávných dob, které jsou pravdivé.</a:t>
          </a:r>
          <a:endParaRPr lang="cs-CZ" sz="3200" kern="1200" dirty="0"/>
        </a:p>
      </dsp:txBody>
      <dsp:txXfrm>
        <a:off x="-162014" y="3327545"/>
        <a:ext cx="7884868" cy="124311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9C8B55-68D1-495D-B9E8-B93D52D4C671}">
      <dsp:nvSpPr>
        <dsp:cNvPr id="0" name=""/>
        <dsp:cNvSpPr/>
      </dsp:nvSpPr>
      <dsp:spPr>
        <a:xfrm rot="10800000" flipH="1" flipV="1">
          <a:off x="143994" y="4464521"/>
          <a:ext cx="761731" cy="79584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CC302-952D-4A90-B0C4-AED619A950BC}">
      <dsp:nvSpPr>
        <dsp:cNvPr id="0" name=""/>
        <dsp:cNvSpPr/>
      </dsp:nvSpPr>
      <dsp:spPr>
        <a:xfrm>
          <a:off x="-162014" y="530532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Země je kulatá a otáčí se kolem slunce.</a:t>
          </a:r>
          <a:endParaRPr lang="cs-CZ" sz="3200" kern="1200" dirty="0"/>
        </a:p>
      </dsp:txBody>
      <dsp:txXfrm>
        <a:off x="-162014" y="530532"/>
        <a:ext cx="7884868" cy="1243116"/>
      </dsp:txXfrm>
    </dsp:sp>
    <dsp:sp modelId="{A8BB72AC-AC18-45A9-85D0-ACB048861BCE}">
      <dsp:nvSpPr>
        <dsp:cNvPr id="0" name=""/>
        <dsp:cNvSpPr/>
      </dsp:nvSpPr>
      <dsp:spPr>
        <a:xfrm>
          <a:off x="-162014" y="1944883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Renesance je umělecký směr 17.- 19. st.</a:t>
          </a:r>
          <a:endParaRPr lang="cs-CZ" sz="3200" kern="1200" dirty="0"/>
        </a:p>
      </dsp:txBody>
      <dsp:txXfrm>
        <a:off x="-162014" y="1944883"/>
        <a:ext cx="7884868" cy="1243116"/>
      </dsp:txXfrm>
    </dsp:sp>
    <dsp:sp modelId="{1F028C7F-A760-4645-A5E5-D8B47DBA0677}">
      <dsp:nvSpPr>
        <dsp:cNvPr id="0" name=""/>
        <dsp:cNvSpPr/>
      </dsp:nvSpPr>
      <dsp:spPr>
        <a:xfrm>
          <a:off x="-162014" y="3327545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Jedním z nejznámějších renesančních umělců byl Kolumbus.</a:t>
          </a:r>
          <a:endParaRPr lang="cs-CZ" sz="3200" kern="1200" dirty="0"/>
        </a:p>
      </dsp:txBody>
      <dsp:txXfrm>
        <a:off x="-162014" y="3327545"/>
        <a:ext cx="7884868" cy="1243116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9C8B55-68D1-495D-B9E8-B93D52D4C671}">
      <dsp:nvSpPr>
        <dsp:cNvPr id="0" name=""/>
        <dsp:cNvSpPr/>
      </dsp:nvSpPr>
      <dsp:spPr>
        <a:xfrm rot="10800000" flipH="1" flipV="1">
          <a:off x="143994" y="4464521"/>
          <a:ext cx="761731" cy="79584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CC302-952D-4A90-B0C4-AED619A950BC}">
      <dsp:nvSpPr>
        <dsp:cNvPr id="0" name=""/>
        <dsp:cNvSpPr/>
      </dsp:nvSpPr>
      <dsp:spPr>
        <a:xfrm>
          <a:off x="-162014" y="530532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Nejlepší mořeplavci byli ze Španělska a Portugalska.</a:t>
          </a:r>
          <a:endParaRPr lang="cs-CZ" sz="3200" kern="1200" dirty="0"/>
        </a:p>
      </dsp:txBody>
      <dsp:txXfrm>
        <a:off x="-162014" y="530532"/>
        <a:ext cx="7884868" cy="1243116"/>
      </dsp:txXfrm>
    </dsp:sp>
    <dsp:sp modelId="{A8BB72AC-AC18-45A9-85D0-ACB048861BCE}">
      <dsp:nvSpPr>
        <dsp:cNvPr id="0" name=""/>
        <dsp:cNvSpPr/>
      </dsp:nvSpPr>
      <dsp:spPr>
        <a:xfrm>
          <a:off x="-162014" y="1944883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Kryštof Kolumbus byl významný stavitel.</a:t>
          </a:r>
          <a:endParaRPr lang="cs-CZ" sz="3200" kern="1200" dirty="0"/>
        </a:p>
      </dsp:txBody>
      <dsp:txXfrm>
        <a:off x="-162014" y="1944883"/>
        <a:ext cx="7884868" cy="1243116"/>
      </dsp:txXfrm>
    </dsp:sp>
    <dsp:sp modelId="{1F028C7F-A760-4645-A5E5-D8B47DBA0677}">
      <dsp:nvSpPr>
        <dsp:cNvPr id="0" name=""/>
        <dsp:cNvSpPr/>
      </dsp:nvSpPr>
      <dsp:spPr>
        <a:xfrm>
          <a:off x="-162014" y="3327545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Obchodní cesty po souši byly nebezpečné kvůli Turkům.</a:t>
          </a:r>
          <a:endParaRPr lang="cs-CZ" sz="3200" kern="1200" dirty="0"/>
        </a:p>
      </dsp:txBody>
      <dsp:txXfrm>
        <a:off x="-162014" y="3327545"/>
        <a:ext cx="7884868" cy="1243116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9C8B55-68D1-495D-B9E8-B93D52D4C671}">
      <dsp:nvSpPr>
        <dsp:cNvPr id="0" name=""/>
        <dsp:cNvSpPr/>
      </dsp:nvSpPr>
      <dsp:spPr>
        <a:xfrm rot="10800000" flipH="1" flipV="1">
          <a:off x="143994" y="4464521"/>
          <a:ext cx="761731" cy="79584"/>
        </a:xfrm>
        <a:prstGeom prst="triangl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CC302-952D-4A90-B0C4-AED619A950BC}">
      <dsp:nvSpPr>
        <dsp:cNvPr id="0" name=""/>
        <dsp:cNvSpPr/>
      </dsp:nvSpPr>
      <dsp:spPr>
        <a:xfrm>
          <a:off x="-162014" y="530532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Významný umělec </a:t>
          </a:r>
          <a:r>
            <a:rPr lang="cs-CZ" sz="3200" kern="1200" dirty="0" err="1" smtClean="0"/>
            <a:t>Michelangelo</a:t>
          </a:r>
          <a:r>
            <a:rPr lang="cs-CZ" sz="3200" kern="1200" dirty="0" smtClean="0"/>
            <a:t> vytvořil sochu Daniela.</a:t>
          </a:r>
          <a:endParaRPr lang="cs-CZ" sz="3200" kern="1200" dirty="0"/>
        </a:p>
      </dsp:txBody>
      <dsp:txXfrm>
        <a:off x="-162014" y="530532"/>
        <a:ext cx="7884868" cy="1243116"/>
      </dsp:txXfrm>
    </dsp:sp>
    <dsp:sp modelId="{A8BB72AC-AC18-45A9-85D0-ACB048861BCE}">
      <dsp:nvSpPr>
        <dsp:cNvPr id="0" name=""/>
        <dsp:cNvSpPr/>
      </dsp:nvSpPr>
      <dsp:spPr>
        <a:xfrm>
          <a:off x="-162014" y="1944883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Renesanční zámky měly terasovité zahrady.</a:t>
          </a:r>
          <a:endParaRPr lang="cs-CZ" sz="3200" kern="1200" dirty="0"/>
        </a:p>
      </dsp:txBody>
      <dsp:txXfrm>
        <a:off x="-162014" y="1944883"/>
        <a:ext cx="7884868" cy="1243116"/>
      </dsp:txXfrm>
    </dsp:sp>
    <dsp:sp modelId="{1F028C7F-A760-4645-A5E5-D8B47DBA0677}">
      <dsp:nvSpPr>
        <dsp:cNvPr id="0" name=""/>
        <dsp:cNvSpPr/>
      </dsp:nvSpPr>
      <dsp:spPr>
        <a:xfrm>
          <a:off x="-162014" y="3327545"/>
          <a:ext cx="7884868" cy="1243116"/>
        </a:xfrm>
        <a:prstGeom prst="round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200" kern="1200" dirty="0" smtClean="0"/>
            <a:t>Socha Davida znázorňuje klečícího muže.</a:t>
          </a:r>
          <a:endParaRPr lang="cs-CZ" sz="3200" kern="1200" dirty="0"/>
        </a:p>
      </dsp:txBody>
      <dsp:txXfrm>
        <a:off x="-162014" y="3327545"/>
        <a:ext cx="7884868" cy="12431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D836C-5F3A-4DF3-B9E4-A8F36A472A46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725ED5-7642-4E1D-889F-67BE8B7AC8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D836C-5F3A-4DF3-B9E4-A8F36A472A46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5ED5-7642-4E1D-889F-67BE8B7AC8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D836C-5F3A-4DF3-B9E4-A8F36A472A46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5ED5-7642-4E1D-889F-67BE8B7AC8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D836C-5F3A-4DF3-B9E4-A8F36A472A46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725ED5-7642-4E1D-889F-67BE8B7AC8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D836C-5F3A-4DF3-B9E4-A8F36A472A46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5ED5-7642-4E1D-889F-67BE8B7AC8C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D836C-5F3A-4DF3-B9E4-A8F36A472A46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5ED5-7642-4E1D-889F-67BE8B7AC8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D836C-5F3A-4DF3-B9E4-A8F36A472A46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D725ED5-7642-4E1D-889F-67BE8B7AC8C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D836C-5F3A-4DF3-B9E4-A8F36A472A46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5ED5-7642-4E1D-889F-67BE8B7AC8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D836C-5F3A-4DF3-B9E4-A8F36A472A46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5ED5-7642-4E1D-889F-67BE8B7AC8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D836C-5F3A-4DF3-B9E4-A8F36A472A46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5ED5-7642-4E1D-889F-67BE8B7AC8C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D836C-5F3A-4DF3-B9E4-A8F36A472A46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5ED5-7642-4E1D-889F-67BE8B7AC8C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C4D836C-5F3A-4DF3-B9E4-A8F36A472A46}" type="datetimeFigureOut">
              <a:rPr lang="cs-CZ" smtClean="0"/>
              <a:pPr/>
              <a:t>4.4.2012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D725ED5-7642-4E1D-889F-67BE8B7AC8C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5536" y="2060848"/>
            <a:ext cx="8458200" cy="1222375"/>
          </a:xfrm>
        </p:spPr>
        <p:txBody>
          <a:bodyPr/>
          <a:lstStyle/>
          <a:p>
            <a:pPr algn="ctr"/>
            <a:r>
              <a:rPr lang="cs-CZ" dirty="0" smtClean="0"/>
              <a:t>Pravdivé a nepravdivé výroky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6" y="2996952"/>
            <a:ext cx="8458200" cy="1512168"/>
          </a:xfrm>
        </p:spPr>
        <p:txBody>
          <a:bodyPr/>
          <a:lstStyle/>
          <a:p>
            <a:pPr algn="ctr"/>
            <a:r>
              <a:rPr lang="cs-CZ" dirty="0" smtClean="0"/>
              <a:t>Husitství, zámořské objevy, renesance</a:t>
            </a:r>
          </a:p>
          <a:p>
            <a:pPr algn="ctr"/>
            <a:endParaRPr lang="cs-CZ" dirty="0" smtClean="0"/>
          </a:p>
          <a:p>
            <a:pPr algn="ctr"/>
            <a:r>
              <a:rPr lang="cs-CZ" dirty="0" smtClean="0"/>
              <a:t>Mgr. Iva </a:t>
            </a:r>
            <a:r>
              <a:rPr lang="cs-CZ" dirty="0" err="1" smtClean="0"/>
              <a:t>Zvoníková</a:t>
            </a:r>
            <a:endParaRPr lang="cs-CZ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755576" y="548680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755576" y="548680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755576" y="548680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755576" y="548680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115616" y="692696"/>
          <a:ext cx="650438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755576" y="548680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755576" y="548680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755576" y="548680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755576" y="548680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755576" y="548680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755576" y="548680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755576" y="548680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209C8B55-68D1-495D-B9E8-B93D52D4C6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413CC302-952D-4A90-B0C4-AED619A95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A8BB72AC-AC18-45A9-85D0-ACB048861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1F028C7F-A760-4645-A5E5-D8B47DBA0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116</TotalTime>
  <Words>242</Words>
  <Application>Microsoft Office PowerPoint</Application>
  <PresentationFormat>Předvádění na obrazovce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Cesta</vt:lpstr>
      <vt:lpstr>Pravdivé a nepravdivé výroky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kzgvj</dc:title>
  <dc:creator>Moni</dc:creator>
  <cp:lastModifiedBy>Moni</cp:lastModifiedBy>
  <cp:revision>14</cp:revision>
  <dcterms:created xsi:type="dcterms:W3CDTF">2012-03-31T08:23:46Z</dcterms:created>
  <dcterms:modified xsi:type="dcterms:W3CDTF">2012-04-04T17:58:53Z</dcterms:modified>
</cp:coreProperties>
</file>