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76" autoAdjust="0"/>
  </p:normalViewPr>
  <p:slideViewPr>
    <p:cSldViewPr>
      <p:cViewPr varScale="1">
        <p:scale>
          <a:sx n="69" d="100"/>
          <a:sy n="69" d="100"/>
        </p:scale>
        <p:origin x="-6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Nadpis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16" name="Zástupný symbol pro zápatí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7" name="Přímá spojovací čár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2" name="Zástupný symbol pro obsah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4" name="Zástupný symbol pro obsah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10" name="Přímá spojovací čár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čár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ástupný symbol pro obsah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1" name="Nadpis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A38B14-3D41-485F-810A-184B8F006E1B}" type="datetimeFigureOut">
              <a:rPr lang="cs-CZ" smtClean="0"/>
              <a:t>23.4.2012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36186FB-E219-4062-B85E-4B99EA662D6E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Mgr. Iva </a:t>
            </a:r>
            <a:r>
              <a:rPr lang="cs-CZ" dirty="0" err="1" smtClean="0"/>
              <a:t>Zvoníková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8800" b="1" dirty="0" smtClean="0"/>
              <a:t>BAROKO</a:t>
            </a:r>
            <a:br>
              <a:rPr lang="cs-CZ" sz="8800" b="1" dirty="0" smtClean="0"/>
            </a:br>
            <a:r>
              <a:rPr lang="cs-CZ" sz="5300" b="1" dirty="0" smtClean="0"/>
              <a:t>(1600 – 1750)</a:t>
            </a:r>
            <a:endParaRPr lang="cs-CZ" sz="53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cs-CZ" sz="4000" dirty="0" smtClean="0"/>
              <a:t>Malířství</a:t>
            </a:r>
            <a:br>
              <a:rPr lang="cs-CZ" sz="4000" dirty="0" smtClean="0"/>
            </a:br>
            <a:r>
              <a:rPr lang="cs-CZ" sz="4000" dirty="0" smtClean="0"/>
              <a:t>---malovali se náboženské výjevy</a:t>
            </a:r>
            <a:br>
              <a:rPr lang="cs-CZ" sz="4000" dirty="0" smtClean="0"/>
            </a:b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>Hudba</a:t>
            </a:r>
            <a:br>
              <a:rPr lang="cs-CZ" sz="4000" dirty="0" smtClean="0"/>
            </a:br>
            <a:r>
              <a:rPr lang="cs-CZ" sz="4000" dirty="0" smtClean="0"/>
              <a:t>---v kostelech se začali používat varhany</a:t>
            </a:r>
            <a:endParaRPr lang="cs-CZ" dirty="0"/>
          </a:p>
        </p:txBody>
      </p:sp>
      <p:pic>
        <p:nvPicPr>
          <p:cNvPr id="10242" name="Picture 2" descr="C:\Users\Moni\AppData\Local\Microsoft\Windows\Temporary Internet Files\Content.IE5\WY6IVVB1\MC9001923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356992"/>
            <a:ext cx="3168352" cy="316512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21297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Móda</a:t>
            </a:r>
            <a:br>
              <a:rPr lang="cs-CZ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dirty="0" smtClean="0"/>
              <a:t>muži: klobouk, paruka, dlouhé sako a krátké kalhoty</a:t>
            </a:r>
            <a:br>
              <a:rPr lang="cs-CZ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dirty="0" smtClean="0"/>
              <a:t>ženy: vysoko vyčesané paruky, dlouhé a bohaté sukně</a:t>
            </a:r>
            <a:endParaRPr lang="cs-CZ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Zdroje: </a:t>
            </a:r>
            <a:br>
              <a:rPr lang="cs-CZ" dirty="0" smtClean="0"/>
            </a:br>
            <a:r>
              <a:rPr lang="cs-CZ" dirty="0" smtClean="0"/>
              <a:t>www.office.</a:t>
            </a:r>
            <a:r>
              <a:rPr lang="cs-CZ" dirty="0" err="1" smtClean="0"/>
              <a:t>microsoft.com</a:t>
            </a:r>
            <a:endParaRPr lang="cs-CZ" dirty="0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219200"/>
          </a:xfrm>
        </p:spPr>
        <p:txBody>
          <a:bodyPr>
            <a:noAutofit/>
          </a:bodyPr>
          <a:lstStyle/>
          <a:p>
            <a:r>
              <a:rPr lang="cs-CZ" sz="4400" dirty="0" smtClean="0"/>
              <a:t>---- 	Umělecký směr, který vznikl v    	Itálii v 16.  století</a:t>
            </a:r>
            <a:endParaRPr lang="cs-CZ" sz="4400" dirty="0"/>
          </a:p>
        </p:txBody>
      </p:sp>
      <p:pic>
        <p:nvPicPr>
          <p:cNvPr id="3082" name="Picture 10" descr="C:\Users\Moni\AppData\Local\Microsoft\Windows\Temporary Internet Files\Content.IE5\WYA017B4\MC9004336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3339083" cy="40540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219200"/>
          </a:xfrm>
        </p:spPr>
        <p:txBody>
          <a:bodyPr>
            <a:noAutofit/>
          </a:bodyPr>
          <a:lstStyle/>
          <a:p>
            <a:r>
              <a:rPr lang="cs-CZ" sz="4400" dirty="0" smtClean="0"/>
              <a:t>---- 	</a:t>
            </a:r>
            <a:r>
              <a:rPr lang="cs-CZ" sz="4400" dirty="0" smtClean="0"/>
              <a:t>V tomto směru byla především snaha obrátit člověka ke katolické víře a k Bohu. </a:t>
            </a:r>
            <a:endParaRPr lang="cs-CZ" sz="4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219200"/>
          </a:xfrm>
        </p:spPr>
        <p:txBody>
          <a:bodyPr>
            <a:noAutofit/>
          </a:bodyPr>
          <a:lstStyle/>
          <a:p>
            <a:r>
              <a:rPr lang="cs-CZ" sz="4400" dirty="0" smtClean="0"/>
              <a:t>---- 	</a:t>
            </a:r>
            <a:r>
              <a:rPr lang="cs-CZ" sz="4400" dirty="0" smtClean="0"/>
              <a:t>Ovlivňuje stavitelství, módu, malířství, sochařství, hudbu a literaturu</a:t>
            </a:r>
            <a:endParaRPr lang="cs-CZ" sz="4400" dirty="0"/>
          </a:p>
        </p:txBody>
      </p:sp>
      <p:pic>
        <p:nvPicPr>
          <p:cNvPr id="4098" name="Picture 2" descr="C:\Users\Moni\AppData\Local\Microsoft\Windows\Temporary Internet Files\Content.IE5\TGJ1F7ZK\MC9001992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96952"/>
            <a:ext cx="1731963" cy="1350962"/>
          </a:xfrm>
          <a:prstGeom prst="rect">
            <a:avLst/>
          </a:prstGeom>
          <a:noFill/>
        </p:spPr>
      </p:pic>
      <p:pic>
        <p:nvPicPr>
          <p:cNvPr id="4100" name="Picture 4" descr="C:\Users\Moni\AppData\Local\Microsoft\Windows\Temporary Internet Files\Content.IE5\ISQ7E39X\MC9004417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276872"/>
            <a:ext cx="2157661" cy="2157661"/>
          </a:xfrm>
          <a:prstGeom prst="rect">
            <a:avLst/>
          </a:prstGeom>
          <a:noFill/>
        </p:spPr>
      </p:pic>
      <p:pic>
        <p:nvPicPr>
          <p:cNvPr id="4104" name="Picture 8" descr="C:\Users\Moni\AppData\Local\Microsoft\Windows\Temporary Internet Files\Content.IE5\WY6IVVB1\MC9003608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8625" y="2509838"/>
            <a:ext cx="1321767" cy="1695187"/>
          </a:xfrm>
          <a:prstGeom prst="rect">
            <a:avLst/>
          </a:prstGeom>
          <a:noFill/>
        </p:spPr>
      </p:pic>
      <p:pic>
        <p:nvPicPr>
          <p:cNvPr id="4105" name="Picture 9" descr="C:\Users\Moni\AppData\Local\Microsoft\Windows\Temporary Internet Files\Content.IE5\TGJ1F7ZK\MC90023376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0188" y="4677569"/>
            <a:ext cx="1242724" cy="1298044"/>
          </a:xfrm>
          <a:prstGeom prst="rect">
            <a:avLst/>
          </a:prstGeom>
          <a:noFill/>
        </p:spPr>
      </p:pic>
      <p:pic>
        <p:nvPicPr>
          <p:cNvPr id="4106" name="Picture 10" descr="C:\Users\Moni\AppData\Local\Microsoft\Windows\Temporary Internet Files\Content.IE5\WYA017B4\MC90033170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4653136"/>
            <a:ext cx="1472604" cy="15383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14908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cs-CZ" sz="5300" dirty="0" smtClean="0"/>
              <a:t>Stavitelství</a:t>
            </a:r>
            <a:br>
              <a:rPr lang="cs-CZ" sz="53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4900" dirty="0" smtClean="0"/>
              <a:t>--- paláce, chrámy (církevní stavby), zámky, které udivovaly svojí mohutností a krásou</a:t>
            </a:r>
            <a:br>
              <a:rPr lang="cs-CZ" sz="4900" dirty="0" smtClean="0"/>
            </a:br>
            <a:r>
              <a:rPr lang="cs-CZ" sz="4900" dirty="0" smtClean="0"/>
              <a:t>--- reprezentovaly bohatství a moc</a:t>
            </a:r>
            <a:br>
              <a:rPr lang="cs-CZ" sz="4900" dirty="0" smtClean="0"/>
            </a:br>
            <a:endParaRPr lang="cs-CZ" sz="49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219200"/>
          </a:xfrm>
        </p:spPr>
        <p:txBody>
          <a:bodyPr>
            <a:noAutofit/>
          </a:bodyPr>
          <a:lstStyle/>
          <a:p>
            <a:r>
              <a:rPr lang="cs-CZ" sz="4400" dirty="0" smtClean="0"/>
              <a:t>---- 	</a:t>
            </a:r>
            <a:r>
              <a:rPr lang="cs-CZ" sz="4400" dirty="0" smtClean="0"/>
              <a:t>na střechách budov se objevil nový prvek: </a:t>
            </a:r>
            <a:r>
              <a:rPr lang="cs-CZ" sz="4400" b="1" dirty="0" smtClean="0"/>
              <a:t>kopule</a:t>
            </a:r>
            <a:endParaRPr lang="cs-CZ" sz="4400" b="1" dirty="0"/>
          </a:p>
        </p:txBody>
      </p:sp>
      <p:pic>
        <p:nvPicPr>
          <p:cNvPr id="6146" name="Picture 2" descr="C:\Users\Moni\AppData\Local\Microsoft\Windows\Temporary Internet Files\Content.IE5\ISQ7E39X\MC9002150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8"/>
            <a:ext cx="4036243" cy="315981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19200"/>
          </a:xfrm>
        </p:spPr>
        <p:txBody>
          <a:bodyPr>
            <a:noAutofit/>
          </a:bodyPr>
          <a:lstStyle/>
          <a:p>
            <a:r>
              <a:rPr lang="cs-CZ" sz="4400" dirty="0" smtClean="0"/>
              <a:t>---- 	</a:t>
            </a:r>
            <a:r>
              <a:rPr lang="cs-CZ" sz="4400" dirty="0" smtClean="0"/>
              <a:t>používali se drahé materiály: zlato, mramor, vzácná dřeva</a:t>
            </a:r>
            <a:endParaRPr lang="cs-CZ" sz="4400" dirty="0"/>
          </a:p>
        </p:txBody>
      </p:sp>
      <p:pic>
        <p:nvPicPr>
          <p:cNvPr id="7170" name="Picture 2" descr="C:\Users\Moni\AppData\Local\Microsoft\Windows\Temporary Internet Files\Content.IE5\WYA017B4\MC9003539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284984"/>
            <a:ext cx="2240285" cy="1503329"/>
          </a:xfrm>
          <a:prstGeom prst="rect">
            <a:avLst/>
          </a:prstGeom>
          <a:noFill/>
        </p:spPr>
      </p:pic>
      <p:pic>
        <p:nvPicPr>
          <p:cNvPr id="7173" name="Picture 5" descr="C:\Users\Moni\AppData\Local\Microsoft\Windows\Temporary Internet Files\Content.IE5\TGJ1F7ZK\MP90017527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140968"/>
            <a:ext cx="2581101" cy="198287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219200"/>
          </a:xfrm>
        </p:spPr>
        <p:txBody>
          <a:bodyPr>
            <a:noAutofit/>
          </a:bodyPr>
          <a:lstStyle/>
          <a:p>
            <a:r>
              <a:rPr lang="cs-CZ" sz="4400" dirty="0" smtClean="0"/>
              <a:t>---- 	</a:t>
            </a:r>
            <a:r>
              <a:rPr lang="cs-CZ" sz="4400" dirty="0" smtClean="0"/>
              <a:t>vnitřní výzdobu tvořili sochy, obrazy ve zlacených rámech</a:t>
            </a:r>
            <a:endParaRPr lang="cs-CZ" sz="4400" dirty="0"/>
          </a:p>
        </p:txBody>
      </p:sp>
      <p:pic>
        <p:nvPicPr>
          <p:cNvPr id="8194" name="Picture 2" descr="C:\Users\Moni\AppData\Local\Microsoft\Windows\Temporary Internet Files\Content.IE5\WYA017B4\MC90019242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2408701" cy="2948878"/>
          </a:xfrm>
          <a:prstGeom prst="rect">
            <a:avLst/>
          </a:prstGeom>
          <a:noFill/>
        </p:spPr>
      </p:pic>
      <p:pic>
        <p:nvPicPr>
          <p:cNvPr id="8197" name="Picture 5" descr="C:\Users\Moni\AppData\Local\Microsoft\Windows\Temporary Internet Files\Content.IE5\WYA017B4\MP900425477[1].jpg"/>
          <p:cNvPicPr>
            <a:picLocks noChangeAspect="1" noChangeArrowheads="1"/>
          </p:cNvPicPr>
          <p:nvPr/>
        </p:nvPicPr>
        <p:blipFill>
          <a:blip r:embed="rId3" cstate="print"/>
          <a:srcRect r="52928"/>
          <a:stretch>
            <a:fillRect/>
          </a:stretch>
        </p:blipFill>
        <p:spPr bwMode="auto">
          <a:xfrm>
            <a:off x="4788024" y="2564904"/>
            <a:ext cx="2376264" cy="33642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350100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cs-CZ" sz="5300" dirty="0" smtClean="0"/>
              <a:t>Sochařství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4000" b="1" u="sng" dirty="0" smtClean="0"/>
              <a:t>Matyáš Bernard Braun 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>- nejznámější barokní </a:t>
            </a:r>
            <a:br>
              <a:rPr lang="cs-CZ" sz="4000" dirty="0" smtClean="0"/>
            </a:br>
            <a:r>
              <a:rPr lang="cs-CZ" sz="4000" dirty="0" smtClean="0"/>
              <a:t>  sochař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4000" dirty="0" smtClean="0"/>
              <a:t>-  vyzdobil svými </a:t>
            </a:r>
            <a:br>
              <a:rPr lang="cs-CZ" sz="4000" dirty="0" smtClean="0"/>
            </a:br>
            <a:r>
              <a:rPr lang="cs-CZ" sz="4000" dirty="0" smtClean="0"/>
              <a:t>   sochami Karlův most </a:t>
            </a:r>
            <a:endParaRPr lang="cs-CZ" dirty="0"/>
          </a:p>
        </p:txBody>
      </p:sp>
      <p:pic>
        <p:nvPicPr>
          <p:cNvPr id="9218" name="Picture 2" descr="C:\Users\Moni\AppData\Local\Microsoft\Windows\Temporary Internet Files\Content.IE5\ISQ7E39X\MP900427949[1].jpg"/>
          <p:cNvPicPr>
            <a:picLocks noChangeAspect="1" noChangeArrowheads="1"/>
          </p:cNvPicPr>
          <p:nvPr/>
        </p:nvPicPr>
        <p:blipFill>
          <a:blip r:embed="rId2" cstate="print"/>
          <a:srcRect t="27682"/>
          <a:stretch>
            <a:fillRect/>
          </a:stretch>
        </p:blipFill>
        <p:spPr bwMode="auto">
          <a:xfrm>
            <a:off x="5508104" y="980728"/>
            <a:ext cx="3135140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ír">
  <a:themeElements>
    <a:clrScheme name="Papí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í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í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</TotalTime>
  <Words>17</Words>
  <Application>Microsoft Office PowerPoint</Application>
  <PresentationFormat>Předvádění na obrazovce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Papír</vt:lpstr>
      <vt:lpstr>BAROKO (1600 – 1750)</vt:lpstr>
      <vt:lpstr>----  Umělecký směr, který vznikl v     Itálii v 16.  století</vt:lpstr>
      <vt:lpstr>----  V tomto směru byla především snaha obrátit člověka ke katolické víře a k Bohu. </vt:lpstr>
      <vt:lpstr>----  Ovlivňuje stavitelství, módu, malířství, sochařství, hudbu a literaturu</vt:lpstr>
      <vt:lpstr>Stavitelství  --- paláce, chrámy (církevní stavby), zámky, které udivovaly svojí mohutností a krásou --- reprezentovaly bohatství a moc </vt:lpstr>
      <vt:lpstr>----  na střechách budov se objevil nový prvek: kopule</vt:lpstr>
      <vt:lpstr>----  používali se drahé materiály: zlato, mramor, vzácná dřeva</vt:lpstr>
      <vt:lpstr>----  vnitřní výzdobu tvořili sochy, obrazy ve zlacených rámech</vt:lpstr>
      <vt:lpstr>Sochařství  Matyáš Bernard Braun  - nejznámější barokní    sochař -  vyzdobil svými     sochami Karlův most </vt:lpstr>
      <vt:lpstr>Malířství ---malovali se náboženské výjevy  Hudba ---v kostelech se začali používat varhany</vt:lpstr>
      <vt:lpstr>Móda  muži: klobouk, paruka, dlouhé sako a krátké kalhoty  ženy: vysoko vyčesané paruky, dlouhé a bohaté sukně</vt:lpstr>
      <vt:lpstr>Zdroje:  www.office.microsoft.com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BAROKO (1600 – 1750)</dc:title>
  <dc:creator>Moni</dc:creator>
  <cp:lastModifiedBy>Moni</cp:lastModifiedBy>
  <cp:revision>12</cp:revision>
  <dcterms:created xsi:type="dcterms:W3CDTF">2012-04-23T15:54:26Z</dcterms:created>
  <dcterms:modified xsi:type="dcterms:W3CDTF">2012-04-23T17:21:43Z</dcterms:modified>
</cp:coreProperties>
</file>