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9" r:id="rId4"/>
    <p:sldId id="259" r:id="rId5"/>
    <p:sldId id="260" r:id="rId6"/>
    <p:sldId id="261" r:id="rId7"/>
    <p:sldId id="262" r:id="rId8"/>
    <p:sldId id="258" r:id="rId9"/>
    <p:sldId id="263" r:id="rId10"/>
    <p:sldId id="273" r:id="rId11"/>
    <p:sldId id="265" r:id="rId12"/>
    <p:sldId id="267" r:id="rId13"/>
    <p:sldId id="268" r:id="rId14"/>
    <p:sldId id="269" r:id="rId15"/>
    <p:sldId id="266" r:id="rId16"/>
    <p:sldId id="264" r:id="rId17"/>
    <p:sldId id="270" r:id="rId18"/>
    <p:sldId id="271" r:id="rId19"/>
    <p:sldId id="272" r:id="rId20"/>
    <p:sldId id="275" r:id="rId21"/>
    <p:sldId id="276" r:id="rId22"/>
    <p:sldId id="274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K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K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Ý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7C4C0052-76E0-4644-832A-95F26CF1FFDB}" type="presOf" srcId="{3324873C-F542-419E-A8BE-1AFA171EA652}" destId="{AA51F71E-D03E-4AC3-975D-958BF7974C5D}" srcOrd="0" destOrd="0" presId="urn:microsoft.com/office/officeart/2005/8/layout/venn3"/>
    <dgm:cxn modelId="{FB45C807-9FB0-4CE1-92C5-3A688546C42A}" type="presOf" srcId="{C4C2320E-006F-4657-BEBE-12C029FCFA41}" destId="{35B14E88-5043-4259-B9A7-5440D3DA3E48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7414A543-50FC-4193-861B-0CBCB31665C5}" type="presOf" srcId="{FA380B68-47C0-4095-A216-F904A0CC98F4}" destId="{5464E99C-4C63-4925-8379-703537A33398}" srcOrd="0" destOrd="0" presId="urn:microsoft.com/office/officeart/2005/8/layout/venn3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DB4D1055-436D-4843-8692-CE5A802D2BA6}" type="presOf" srcId="{97766338-9EA9-465A-8F34-8062C9DDBB68}" destId="{6C796431-A96A-4AA0-B651-CA6A322A013F}" srcOrd="0" destOrd="0" presId="urn:microsoft.com/office/officeart/2005/8/layout/venn3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E10C5659-A653-4973-BF22-6B3CB0DD7CA5}" type="presOf" srcId="{9ED8184F-0663-4B5B-BF8E-5CB243D77198}" destId="{5ED38293-ABA8-447A-AF32-1889824009C7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10611BA7-176E-427C-A9B6-F19F3EC8AC36}" type="presOf" srcId="{970B578F-3327-4783-8081-5D605A6DD45F}" destId="{9ECED1F0-7D95-46CF-8689-DCAA289D102E}" srcOrd="0" destOrd="0" presId="urn:microsoft.com/office/officeart/2005/8/layout/venn3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A99E4841-E7DB-4553-B949-04D20CFF2773}" type="presOf" srcId="{7AA60C6C-5A75-46D3-9806-A675D8AE8BB2}" destId="{1FDCE96A-EB2D-44BA-AA03-5473179B1745}" srcOrd="0" destOrd="0" presId="urn:microsoft.com/office/officeart/2005/8/layout/venn3"/>
    <dgm:cxn modelId="{63E9A3AC-83E6-4A06-9D15-F056C629D382}" type="presOf" srcId="{E5442A86-8D34-4D14-B9D7-5FBF763DE4F8}" destId="{04C835FF-CA83-48AD-98BD-9F10826B6A0E}" srcOrd="0" destOrd="0" presId="urn:microsoft.com/office/officeart/2005/8/layout/venn3"/>
    <dgm:cxn modelId="{EA37FCB0-EF44-4B2E-A779-7CBAC5EC449B}" type="presOf" srcId="{CF3C8EB0-FF3C-447D-B629-4A7E9D2896E4}" destId="{D7AD5046-0BEB-4C2A-A70C-F397598D6DD1}" srcOrd="0" destOrd="0" presId="urn:microsoft.com/office/officeart/2005/8/layout/venn3"/>
    <dgm:cxn modelId="{7D4CAF2F-CF38-4F7F-B2E6-6A276615328F}" type="presParOf" srcId="{AA51F71E-D03E-4AC3-975D-958BF7974C5D}" destId="{5464E99C-4C63-4925-8379-703537A33398}" srcOrd="0" destOrd="0" presId="urn:microsoft.com/office/officeart/2005/8/layout/venn3"/>
    <dgm:cxn modelId="{BE7065C7-F491-4ADB-B308-65F7030186B8}" type="presParOf" srcId="{AA51F71E-D03E-4AC3-975D-958BF7974C5D}" destId="{D017DE4B-9B5B-4530-8FAA-EE35BEFEF69F}" srcOrd="1" destOrd="0" presId="urn:microsoft.com/office/officeart/2005/8/layout/venn3"/>
    <dgm:cxn modelId="{34E1BC6A-ABB0-4D67-8CBC-60739446C696}" type="presParOf" srcId="{AA51F71E-D03E-4AC3-975D-958BF7974C5D}" destId="{1FDCE96A-EB2D-44BA-AA03-5473179B1745}" srcOrd="2" destOrd="0" presId="urn:microsoft.com/office/officeart/2005/8/layout/venn3"/>
    <dgm:cxn modelId="{A6067C48-587E-4707-ABAD-FA4D6804E545}" type="presParOf" srcId="{AA51F71E-D03E-4AC3-975D-958BF7974C5D}" destId="{7376A445-4CBD-4F1A-B031-B76417C39936}" srcOrd="3" destOrd="0" presId="urn:microsoft.com/office/officeart/2005/8/layout/venn3"/>
    <dgm:cxn modelId="{9B6C4962-BB6C-4064-B04E-78E39A3CC15A}" type="presParOf" srcId="{AA51F71E-D03E-4AC3-975D-958BF7974C5D}" destId="{6C796431-A96A-4AA0-B651-CA6A322A013F}" srcOrd="4" destOrd="0" presId="urn:microsoft.com/office/officeart/2005/8/layout/venn3"/>
    <dgm:cxn modelId="{23856547-1DD8-40D7-80D5-81EAAA869286}" type="presParOf" srcId="{AA51F71E-D03E-4AC3-975D-958BF7974C5D}" destId="{A1A8DE6B-DE84-4B9B-B2A6-DD08660F32A4}" srcOrd="5" destOrd="0" presId="urn:microsoft.com/office/officeart/2005/8/layout/venn3"/>
    <dgm:cxn modelId="{4038908D-94C1-4A40-94C0-A9044D683018}" type="presParOf" srcId="{AA51F71E-D03E-4AC3-975D-958BF7974C5D}" destId="{04C835FF-CA83-48AD-98BD-9F10826B6A0E}" srcOrd="6" destOrd="0" presId="urn:microsoft.com/office/officeart/2005/8/layout/venn3"/>
    <dgm:cxn modelId="{8C3777F6-2740-4D0F-8AA7-F679A5FBB893}" type="presParOf" srcId="{AA51F71E-D03E-4AC3-975D-958BF7974C5D}" destId="{62E56109-E97A-43FF-9180-D5B45A337891}" srcOrd="7" destOrd="0" presId="urn:microsoft.com/office/officeart/2005/8/layout/venn3"/>
    <dgm:cxn modelId="{5A89EC84-B0A8-41BD-ABFA-DF1F65B810D2}" type="presParOf" srcId="{AA51F71E-D03E-4AC3-975D-958BF7974C5D}" destId="{9ECED1F0-7D95-46CF-8689-DCAA289D102E}" srcOrd="8" destOrd="0" presId="urn:microsoft.com/office/officeart/2005/8/layout/venn3"/>
    <dgm:cxn modelId="{316AB479-8E6C-4BE4-9C6C-7A8479473013}" type="presParOf" srcId="{AA51F71E-D03E-4AC3-975D-958BF7974C5D}" destId="{F735B9ED-355C-4ECC-9758-D07BAB58D476}" srcOrd="9" destOrd="0" presId="urn:microsoft.com/office/officeart/2005/8/layout/venn3"/>
    <dgm:cxn modelId="{1F50108B-447A-475E-AD2C-7A8A3EC1678F}" type="presParOf" srcId="{AA51F71E-D03E-4AC3-975D-958BF7974C5D}" destId="{35B14E88-5043-4259-B9A7-5440D3DA3E48}" srcOrd="10" destOrd="0" presId="urn:microsoft.com/office/officeart/2005/8/layout/venn3"/>
    <dgm:cxn modelId="{57AC874E-2804-4831-B09E-3FFBB0B81E4F}" type="presParOf" srcId="{AA51F71E-D03E-4AC3-975D-958BF7974C5D}" destId="{E480C66E-6590-49C2-8DD3-6C5E92A95107}" srcOrd="11" destOrd="0" presId="urn:microsoft.com/office/officeart/2005/8/layout/venn3"/>
    <dgm:cxn modelId="{8E1B3619-78B4-49E4-A759-93832C642C0A}" type="presParOf" srcId="{AA51F71E-D03E-4AC3-975D-958BF7974C5D}" destId="{5ED38293-ABA8-447A-AF32-1889824009C7}" srcOrd="12" destOrd="0" presId="urn:microsoft.com/office/officeart/2005/8/layout/venn3"/>
    <dgm:cxn modelId="{CD88D8F0-6B05-4868-9375-90D0076DFBF3}" type="presParOf" srcId="{AA51F71E-D03E-4AC3-975D-958BF7974C5D}" destId="{5916AB7D-72FF-4625-89A3-8D75275167FE}" srcOrd="13" destOrd="0" presId="urn:microsoft.com/office/officeart/2005/8/layout/venn3"/>
    <dgm:cxn modelId="{7D3C42B4-7BD0-4E1B-9862-878AD3312E42}" type="presParOf" srcId="{AA51F71E-D03E-4AC3-975D-958BF7974C5D}" destId="{D7AD5046-0BEB-4C2A-A70C-F397598D6DD1}" srcOrd="1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CH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Y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T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C2835E8D-4507-4766-BD6E-AB1ABEAFD795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CBF7EC48-A469-4883-AC81-63FCB33CA124}" type="parTrans" cxnId="{2A26991B-B835-4551-9730-BCEB0165297A}">
      <dgm:prSet/>
      <dgm:spPr/>
      <dgm:t>
        <a:bodyPr/>
        <a:lstStyle/>
        <a:p>
          <a:endParaRPr lang="cs-CZ"/>
        </a:p>
      </dgm:t>
    </dgm:pt>
    <dgm:pt modelId="{5FE84CFE-7D98-4CBF-8D1B-7DC386989C8E}" type="sibTrans" cxnId="{2A26991B-B835-4551-9730-BCEB0165297A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A65082-CE8D-4B81-B954-E77DD6FDC2ED}" type="pres">
      <dgm:prSet presAssocID="{90F90C28-4B6A-47D4-B2EA-4B28386CB56C}" presName="space" presStyleCnt="0"/>
      <dgm:spPr/>
    </dgm:pt>
    <dgm:pt modelId="{A22D8385-EF75-4136-9368-4565EF746B8B}" type="pres">
      <dgm:prSet presAssocID="{C2835E8D-4507-4766-BD6E-AB1ABEAFD795}" presName="Name5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44A3FA0-7077-45FB-B3B7-44E806AAC27B}" type="presOf" srcId="{C2835E8D-4507-4766-BD6E-AB1ABEAFD795}" destId="{A22D8385-EF75-4136-9368-4565EF746B8B}" srcOrd="0" destOrd="0" presId="urn:microsoft.com/office/officeart/2005/8/layout/venn3"/>
    <dgm:cxn modelId="{DBCB51C9-6DC6-42D3-B15B-C1562CAE8491}" type="presOf" srcId="{3324873C-F542-419E-A8BE-1AFA171EA652}" destId="{AA51F71E-D03E-4AC3-975D-958BF7974C5D}" srcOrd="0" destOrd="0" presId="urn:microsoft.com/office/officeart/2005/8/layout/venn3"/>
    <dgm:cxn modelId="{BEEDB1C5-D321-4F80-A2FD-3C1282EE3FD0}" type="presOf" srcId="{7AA60C6C-5A75-46D3-9806-A675D8AE8BB2}" destId="{1FDCE96A-EB2D-44BA-AA03-5473179B1745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2A26991B-B835-4551-9730-BCEB0165297A}" srcId="{3324873C-F542-419E-A8BE-1AFA171EA652}" destId="{C2835E8D-4507-4766-BD6E-AB1ABEAFD795}" srcOrd="8" destOrd="0" parTransId="{CBF7EC48-A469-4883-AC81-63FCB33CA124}" sibTransId="{5FE84CFE-7D98-4CBF-8D1B-7DC386989C8E}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33DA6F59-11C4-480F-86C6-0298899525E6}" type="presOf" srcId="{FA380B68-47C0-4095-A216-F904A0CC98F4}" destId="{5464E99C-4C63-4925-8379-703537A33398}" srcOrd="0" destOrd="0" presId="urn:microsoft.com/office/officeart/2005/8/layout/venn3"/>
    <dgm:cxn modelId="{27B27C36-6EBC-4F71-92C6-20599892762A}" type="presOf" srcId="{C4C2320E-006F-4657-BEBE-12C029FCFA41}" destId="{35B14E88-5043-4259-B9A7-5440D3DA3E48}" srcOrd="0" destOrd="0" presId="urn:microsoft.com/office/officeart/2005/8/layout/venn3"/>
    <dgm:cxn modelId="{C84F755B-73BF-42A0-ACB0-E52A04A07335}" type="presOf" srcId="{E5442A86-8D34-4D14-B9D7-5FBF763DE4F8}" destId="{04C835FF-CA83-48AD-98BD-9F10826B6A0E}" srcOrd="0" destOrd="0" presId="urn:microsoft.com/office/officeart/2005/8/layout/venn3"/>
    <dgm:cxn modelId="{DBDBFCAC-A794-4873-99F8-23A3577767C1}" type="presOf" srcId="{970B578F-3327-4783-8081-5D605A6DD45F}" destId="{9ECED1F0-7D95-46CF-8689-DCAA289D102E}" srcOrd="0" destOrd="0" presId="urn:microsoft.com/office/officeart/2005/8/layout/venn3"/>
    <dgm:cxn modelId="{4BB3578C-B386-4C12-A02F-71015C73CF9B}" type="presOf" srcId="{CF3C8EB0-FF3C-447D-B629-4A7E9D2896E4}" destId="{D7AD5046-0BEB-4C2A-A70C-F397598D6DD1}" srcOrd="0" destOrd="0" presId="urn:microsoft.com/office/officeart/2005/8/layout/venn3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C0B0AB8C-B901-43F2-9634-D9ADAB9846E4}" type="presOf" srcId="{97766338-9EA9-465A-8F34-8062C9DDBB68}" destId="{6C796431-A96A-4AA0-B651-CA6A322A013F}" srcOrd="0" destOrd="0" presId="urn:microsoft.com/office/officeart/2005/8/layout/venn3"/>
    <dgm:cxn modelId="{B187C18F-5DAD-47DE-80D9-DE213A71C6AA}" type="presOf" srcId="{9ED8184F-0663-4B5B-BF8E-5CB243D77198}" destId="{5ED38293-ABA8-447A-AF32-1889824009C7}" srcOrd="0" destOrd="0" presId="urn:microsoft.com/office/officeart/2005/8/layout/venn3"/>
    <dgm:cxn modelId="{E7C379C6-4FA9-4423-9506-2DB3EF9CBBB2}" type="presParOf" srcId="{AA51F71E-D03E-4AC3-975D-958BF7974C5D}" destId="{5464E99C-4C63-4925-8379-703537A33398}" srcOrd="0" destOrd="0" presId="urn:microsoft.com/office/officeart/2005/8/layout/venn3"/>
    <dgm:cxn modelId="{37A19856-8D70-4E4F-BF36-3B77B4955BEF}" type="presParOf" srcId="{AA51F71E-D03E-4AC3-975D-958BF7974C5D}" destId="{D017DE4B-9B5B-4530-8FAA-EE35BEFEF69F}" srcOrd="1" destOrd="0" presId="urn:microsoft.com/office/officeart/2005/8/layout/venn3"/>
    <dgm:cxn modelId="{5CC551DF-BB1D-4AFE-9C48-FE7470B4DB09}" type="presParOf" srcId="{AA51F71E-D03E-4AC3-975D-958BF7974C5D}" destId="{1FDCE96A-EB2D-44BA-AA03-5473179B1745}" srcOrd="2" destOrd="0" presId="urn:microsoft.com/office/officeart/2005/8/layout/venn3"/>
    <dgm:cxn modelId="{D5E59AC5-FFC2-4975-8008-DD7D19A895D8}" type="presParOf" srcId="{AA51F71E-D03E-4AC3-975D-958BF7974C5D}" destId="{7376A445-4CBD-4F1A-B031-B76417C39936}" srcOrd="3" destOrd="0" presId="urn:microsoft.com/office/officeart/2005/8/layout/venn3"/>
    <dgm:cxn modelId="{2C342EC5-16E8-42C4-9F23-17E8EB481A7E}" type="presParOf" srcId="{AA51F71E-D03E-4AC3-975D-958BF7974C5D}" destId="{6C796431-A96A-4AA0-B651-CA6A322A013F}" srcOrd="4" destOrd="0" presId="urn:microsoft.com/office/officeart/2005/8/layout/venn3"/>
    <dgm:cxn modelId="{8ECCDC68-E7E9-4494-AD9C-63A5DF66D248}" type="presParOf" srcId="{AA51F71E-D03E-4AC3-975D-958BF7974C5D}" destId="{A1A8DE6B-DE84-4B9B-B2A6-DD08660F32A4}" srcOrd="5" destOrd="0" presId="urn:microsoft.com/office/officeart/2005/8/layout/venn3"/>
    <dgm:cxn modelId="{31A75933-DD58-49D0-89C9-AEEB20783943}" type="presParOf" srcId="{AA51F71E-D03E-4AC3-975D-958BF7974C5D}" destId="{04C835FF-CA83-48AD-98BD-9F10826B6A0E}" srcOrd="6" destOrd="0" presId="urn:microsoft.com/office/officeart/2005/8/layout/venn3"/>
    <dgm:cxn modelId="{3FF1C0ED-06AD-439A-91CC-BBBB09E565DC}" type="presParOf" srcId="{AA51F71E-D03E-4AC3-975D-958BF7974C5D}" destId="{62E56109-E97A-43FF-9180-D5B45A337891}" srcOrd="7" destOrd="0" presId="urn:microsoft.com/office/officeart/2005/8/layout/venn3"/>
    <dgm:cxn modelId="{1E3E3E7C-80F4-4BA8-A3D3-69B897FBC885}" type="presParOf" srcId="{AA51F71E-D03E-4AC3-975D-958BF7974C5D}" destId="{9ECED1F0-7D95-46CF-8689-DCAA289D102E}" srcOrd="8" destOrd="0" presId="urn:microsoft.com/office/officeart/2005/8/layout/venn3"/>
    <dgm:cxn modelId="{4EA6AB89-6654-4983-8B64-4523EF403E7C}" type="presParOf" srcId="{AA51F71E-D03E-4AC3-975D-958BF7974C5D}" destId="{F735B9ED-355C-4ECC-9758-D07BAB58D476}" srcOrd="9" destOrd="0" presId="urn:microsoft.com/office/officeart/2005/8/layout/venn3"/>
    <dgm:cxn modelId="{3110CDA7-AC2C-42FF-8405-08B8443B1AC6}" type="presParOf" srcId="{AA51F71E-D03E-4AC3-975D-958BF7974C5D}" destId="{35B14E88-5043-4259-B9A7-5440D3DA3E48}" srcOrd="10" destOrd="0" presId="urn:microsoft.com/office/officeart/2005/8/layout/venn3"/>
    <dgm:cxn modelId="{B034D5E0-088C-45BB-9A48-F8925CDB2F1D}" type="presParOf" srcId="{AA51F71E-D03E-4AC3-975D-958BF7974C5D}" destId="{E480C66E-6590-49C2-8DD3-6C5E92A95107}" srcOrd="11" destOrd="0" presId="urn:microsoft.com/office/officeart/2005/8/layout/venn3"/>
    <dgm:cxn modelId="{30619ECF-C52B-4F19-9A26-3815CB519CEA}" type="presParOf" srcId="{AA51F71E-D03E-4AC3-975D-958BF7974C5D}" destId="{5ED38293-ABA8-447A-AF32-1889824009C7}" srcOrd="12" destOrd="0" presId="urn:microsoft.com/office/officeart/2005/8/layout/venn3"/>
    <dgm:cxn modelId="{A43BD596-D6E6-4BF1-9F6F-FF70BC107946}" type="presParOf" srcId="{AA51F71E-D03E-4AC3-975D-958BF7974C5D}" destId="{5916AB7D-72FF-4625-89A3-8D75275167FE}" srcOrd="13" destOrd="0" presId="urn:microsoft.com/office/officeart/2005/8/layout/venn3"/>
    <dgm:cxn modelId="{27E81EAA-ABBE-466E-858F-C1B7A184C4F8}" type="presParOf" srcId="{AA51F71E-D03E-4AC3-975D-958BF7974C5D}" destId="{D7AD5046-0BEB-4C2A-A70C-F397598D6DD1}" srcOrd="14" destOrd="0" presId="urn:microsoft.com/office/officeart/2005/8/layout/venn3"/>
    <dgm:cxn modelId="{530000C9-0C7F-4C2E-A03B-C36DB3F3B92D}" type="presParOf" srcId="{AA51F71E-D03E-4AC3-975D-958BF7974C5D}" destId="{73A65082-CE8D-4B81-B954-E77DD6FDC2ED}" srcOrd="15" destOrd="0" presId="urn:microsoft.com/office/officeart/2005/8/layout/venn3"/>
    <dgm:cxn modelId="{CC9F3596-CE84-4636-99ED-4567F3028A2F}" type="presParOf" srcId="{AA51F71E-D03E-4AC3-975D-958BF7974C5D}" destId="{A22D8385-EF75-4136-9368-4565EF746B8B}" srcOrd="1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K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Š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T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J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C2835E8D-4507-4766-BD6E-AB1ABEAFD795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CBF7EC48-A469-4883-AC81-63FCB33CA124}" type="parTrans" cxnId="{2A26991B-B835-4551-9730-BCEB0165297A}">
      <dgm:prSet/>
      <dgm:spPr/>
      <dgm:t>
        <a:bodyPr/>
        <a:lstStyle/>
        <a:p>
          <a:endParaRPr lang="cs-CZ"/>
        </a:p>
      </dgm:t>
    </dgm:pt>
    <dgm:pt modelId="{5FE84CFE-7D98-4CBF-8D1B-7DC386989C8E}" type="sibTrans" cxnId="{2A26991B-B835-4551-9730-BCEB0165297A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A65082-CE8D-4B81-B954-E77DD6FDC2ED}" type="pres">
      <dgm:prSet presAssocID="{90F90C28-4B6A-47D4-B2EA-4B28386CB56C}" presName="space" presStyleCnt="0"/>
      <dgm:spPr/>
    </dgm:pt>
    <dgm:pt modelId="{A22D8385-EF75-4136-9368-4565EF746B8B}" type="pres">
      <dgm:prSet presAssocID="{C2835E8D-4507-4766-BD6E-AB1ABEAFD795}" presName="Name5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4CAFE43-6ECC-472E-ACB8-1427F2286126}" type="presOf" srcId="{E5442A86-8D34-4D14-B9D7-5FBF763DE4F8}" destId="{04C835FF-CA83-48AD-98BD-9F10826B6A0E}" srcOrd="0" destOrd="0" presId="urn:microsoft.com/office/officeart/2005/8/layout/venn3"/>
    <dgm:cxn modelId="{F55BCD1F-D675-4379-9D73-51C9D511C828}" type="presOf" srcId="{97766338-9EA9-465A-8F34-8062C9DDBB68}" destId="{6C796431-A96A-4AA0-B651-CA6A322A013F}" srcOrd="0" destOrd="0" presId="urn:microsoft.com/office/officeart/2005/8/layout/venn3"/>
    <dgm:cxn modelId="{B1C64E8B-BD5A-44C8-8F94-9D7938560062}" type="presOf" srcId="{7AA60C6C-5A75-46D3-9806-A675D8AE8BB2}" destId="{1FDCE96A-EB2D-44BA-AA03-5473179B1745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2A26991B-B835-4551-9730-BCEB0165297A}" srcId="{3324873C-F542-419E-A8BE-1AFA171EA652}" destId="{C2835E8D-4507-4766-BD6E-AB1ABEAFD795}" srcOrd="8" destOrd="0" parTransId="{CBF7EC48-A469-4883-AC81-63FCB33CA124}" sibTransId="{5FE84CFE-7D98-4CBF-8D1B-7DC386989C8E}"/>
    <dgm:cxn modelId="{121FEDF6-0731-4917-95F8-105251D6A752}" type="presOf" srcId="{C4C2320E-006F-4657-BEBE-12C029FCFA41}" destId="{35B14E88-5043-4259-B9A7-5440D3DA3E48}" srcOrd="0" destOrd="0" presId="urn:microsoft.com/office/officeart/2005/8/layout/venn3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AAE3E00C-1EE1-4B42-BAED-4EAAA7728D6D}" type="presOf" srcId="{C2835E8D-4507-4766-BD6E-AB1ABEAFD795}" destId="{A22D8385-EF75-4136-9368-4565EF746B8B}" srcOrd="0" destOrd="0" presId="urn:microsoft.com/office/officeart/2005/8/layout/venn3"/>
    <dgm:cxn modelId="{BFAC241A-07E2-40C1-8161-DC437D843E50}" type="presOf" srcId="{970B578F-3327-4783-8081-5D605A6DD45F}" destId="{9ECED1F0-7D95-46CF-8689-DCAA289D102E}" srcOrd="0" destOrd="0" presId="urn:microsoft.com/office/officeart/2005/8/layout/venn3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1F837B29-1FA6-4A29-8C7E-A5B265BF3378}" type="presOf" srcId="{9ED8184F-0663-4B5B-BF8E-5CB243D77198}" destId="{5ED38293-ABA8-447A-AF32-1889824009C7}" srcOrd="0" destOrd="0" presId="urn:microsoft.com/office/officeart/2005/8/layout/venn3"/>
    <dgm:cxn modelId="{86BFDA81-BF97-4181-B7BC-0EFB77F28926}" type="presOf" srcId="{CF3C8EB0-FF3C-447D-B629-4A7E9D2896E4}" destId="{D7AD5046-0BEB-4C2A-A70C-F397598D6DD1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82A73FED-7909-4629-A0CA-B5EA46C1979E}" type="presOf" srcId="{FA380B68-47C0-4095-A216-F904A0CC98F4}" destId="{5464E99C-4C63-4925-8379-703537A33398}" srcOrd="0" destOrd="0" presId="urn:microsoft.com/office/officeart/2005/8/layout/venn3"/>
    <dgm:cxn modelId="{B3D9C25B-1A8A-4831-87E7-AFA20D3FB009}" type="presOf" srcId="{3324873C-F542-419E-A8BE-1AFA171EA652}" destId="{AA51F71E-D03E-4AC3-975D-958BF7974C5D}" srcOrd="0" destOrd="0" presId="urn:microsoft.com/office/officeart/2005/8/layout/venn3"/>
    <dgm:cxn modelId="{7AC7D47A-82C6-45C2-B306-B79B2D75077E}" type="presParOf" srcId="{AA51F71E-D03E-4AC3-975D-958BF7974C5D}" destId="{5464E99C-4C63-4925-8379-703537A33398}" srcOrd="0" destOrd="0" presId="urn:microsoft.com/office/officeart/2005/8/layout/venn3"/>
    <dgm:cxn modelId="{8E2E25E0-3171-42D3-95C4-6F28AE042CE9}" type="presParOf" srcId="{AA51F71E-D03E-4AC3-975D-958BF7974C5D}" destId="{D017DE4B-9B5B-4530-8FAA-EE35BEFEF69F}" srcOrd="1" destOrd="0" presId="urn:microsoft.com/office/officeart/2005/8/layout/venn3"/>
    <dgm:cxn modelId="{1B932E5A-1684-4B99-9689-C0E4503C29EF}" type="presParOf" srcId="{AA51F71E-D03E-4AC3-975D-958BF7974C5D}" destId="{1FDCE96A-EB2D-44BA-AA03-5473179B1745}" srcOrd="2" destOrd="0" presId="urn:microsoft.com/office/officeart/2005/8/layout/venn3"/>
    <dgm:cxn modelId="{613378D0-2317-4D09-9B7B-30BF209C396F}" type="presParOf" srcId="{AA51F71E-D03E-4AC3-975D-958BF7974C5D}" destId="{7376A445-4CBD-4F1A-B031-B76417C39936}" srcOrd="3" destOrd="0" presId="urn:microsoft.com/office/officeart/2005/8/layout/venn3"/>
    <dgm:cxn modelId="{CC7F7E64-4CE8-4424-B5E1-E57AD098270D}" type="presParOf" srcId="{AA51F71E-D03E-4AC3-975D-958BF7974C5D}" destId="{6C796431-A96A-4AA0-B651-CA6A322A013F}" srcOrd="4" destOrd="0" presId="urn:microsoft.com/office/officeart/2005/8/layout/venn3"/>
    <dgm:cxn modelId="{25238F6A-8527-4015-BBD7-D269540120B9}" type="presParOf" srcId="{AA51F71E-D03E-4AC3-975D-958BF7974C5D}" destId="{A1A8DE6B-DE84-4B9B-B2A6-DD08660F32A4}" srcOrd="5" destOrd="0" presId="urn:microsoft.com/office/officeart/2005/8/layout/venn3"/>
    <dgm:cxn modelId="{F2F95FAF-4DAF-4600-923E-A71107C643BF}" type="presParOf" srcId="{AA51F71E-D03E-4AC3-975D-958BF7974C5D}" destId="{04C835FF-CA83-48AD-98BD-9F10826B6A0E}" srcOrd="6" destOrd="0" presId="urn:microsoft.com/office/officeart/2005/8/layout/venn3"/>
    <dgm:cxn modelId="{F70497D8-A6FE-45B3-AC29-F8BFACDB9525}" type="presParOf" srcId="{AA51F71E-D03E-4AC3-975D-958BF7974C5D}" destId="{62E56109-E97A-43FF-9180-D5B45A337891}" srcOrd="7" destOrd="0" presId="urn:microsoft.com/office/officeart/2005/8/layout/venn3"/>
    <dgm:cxn modelId="{B87BB0AF-3925-4927-A962-595614D9411B}" type="presParOf" srcId="{AA51F71E-D03E-4AC3-975D-958BF7974C5D}" destId="{9ECED1F0-7D95-46CF-8689-DCAA289D102E}" srcOrd="8" destOrd="0" presId="urn:microsoft.com/office/officeart/2005/8/layout/venn3"/>
    <dgm:cxn modelId="{CD99B20E-808E-446C-B792-AA42F89C60A9}" type="presParOf" srcId="{AA51F71E-D03E-4AC3-975D-958BF7974C5D}" destId="{F735B9ED-355C-4ECC-9758-D07BAB58D476}" srcOrd="9" destOrd="0" presId="urn:microsoft.com/office/officeart/2005/8/layout/venn3"/>
    <dgm:cxn modelId="{C1E711CA-D7D6-4EC8-9306-E6234D42294F}" type="presParOf" srcId="{AA51F71E-D03E-4AC3-975D-958BF7974C5D}" destId="{35B14E88-5043-4259-B9A7-5440D3DA3E48}" srcOrd="10" destOrd="0" presId="urn:microsoft.com/office/officeart/2005/8/layout/venn3"/>
    <dgm:cxn modelId="{450CCC2E-831D-4B23-A05E-C3ED3FBA45E3}" type="presParOf" srcId="{AA51F71E-D03E-4AC3-975D-958BF7974C5D}" destId="{E480C66E-6590-49C2-8DD3-6C5E92A95107}" srcOrd="11" destOrd="0" presId="urn:microsoft.com/office/officeart/2005/8/layout/venn3"/>
    <dgm:cxn modelId="{CFED4A8C-72D0-4534-B8A7-96574E871613}" type="presParOf" srcId="{AA51F71E-D03E-4AC3-975D-958BF7974C5D}" destId="{5ED38293-ABA8-447A-AF32-1889824009C7}" srcOrd="12" destOrd="0" presId="urn:microsoft.com/office/officeart/2005/8/layout/venn3"/>
    <dgm:cxn modelId="{CE2C405F-35AE-4C06-8391-5184BB065840}" type="presParOf" srcId="{AA51F71E-D03E-4AC3-975D-958BF7974C5D}" destId="{5916AB7D-72FF-4625-89A3-8D75275167FE}" srcOrd="13" destOrd="0" presId="urn:microsoft.com/office/officeart/2005/8/layout/venn3"/>
    <dgm:cxn modelId="{CF1C4970-FDD1-4F21-8D0C-99071C84C091}" type="presParOf" srcId="{AA51F71E-D03E-4AC3-975D-958BF7974C5D}" destId="{D7AD5046-0BEB-4C2A-A70C-F397598D6DD1}" srcOrd="14" destOrd="0" presId="urn:microsoft.com/office/officeart/2005/8/layout/venn3"/>
    <dgm:cxn modelId="{514E06BC-7916-497F-A13F-0FF0D18723E4}" type="presParOf" srcId="{AA51F71E-D03E-4AC3-975D-958BF7974C5D}" destId="{73A65082-CE8D-4B81-B954-E77DD6FDC2ED}" srcOrd="15" destOrd="0" presId="urn:microsoft.com/office/officeart/2005/8/layout/venn3"/>
    <dgm:cxn modelId="{7B3EF9B1-2D6C-44F6-9660-BEB3DCE7F118}" type="presParOf" srcId="{AA51F71E-D03E-4AC3-975D-958BF7974C5D}" destId="{A22D8385-EF75-4136-9368-4565EF746B8B}" srcOrd="1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H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F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C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E69EA0CA-28B0-44A6-8A3A-22A1EF549AC2}" type="presOf" srcId="{E5442A86-8D34-4D14-B9D7-5FBF763DE4F8}" destId="{04C835FF-CA83-48AD-98BD-9F10826B6A0E}" srcOrd="0" destOrd="0" presId="urn:microsoft.com/office/officeart/2005/8/layout/venn3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00E3AEE4-22B8-4E6F-A043-19AD2F66D246}" type="presOf" srcId="{C4C2320E-006F-4657-BEBE-12C029FCFA41}" destId="{35B14E88-5043-4259-B9A7-5440D3DA3E48}" srcOrd="0" destOrd="0" presId="urn:microsoft.com/office/officeart/2005/8/layout/venn3"/>
    <dgm:cxn modelId="{2DF314AF-0B7E-41B1-BCD7-B31E5B91FCA2}" type="presOf" srcId="{9ED8184F-0663-4B5B-BF8E-5CB243D77198}" destId="{5ED38293-ABA8-447A-AF32-1889824009C7}" srcOrd="0" destOrd="0" presId="urn:microsoft.com/office/officeart/2005/8/layout/venn3"/>
    <dgm:cxn modelId="{547CAA3B-6FA3-47EF-B029-6CFE226A3C48}" type="presOf" srcId="{FA380B68-47C0-4095-A216-F904A0CC98F4}" destId="{5464E99C-4C63-4925-8379-703537A33398}" srcOrd="0" destOrd="0" presId="urn:microsoft.com/office/officeart/2005/8/layout/venn3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C3115284-A9FA-435F-9814-0E4E0E1D8C1C}" type="presOf" srcId="{970B578F-3327-4783-8081-5D605A6DD45F}" destId="{9ECED1F0-7D95-46CF-8689-DCAA289D102E}" srcOrd="0" destOrd="0" presId="urn:microsoft.com/office/officeart/2005/8/layout/venn3"/>
    <dgm:cxn modelId="{572EAB3F-FB21-4994-9121-B1A7D9C881A9}" type="presOf" srcId="{CF3C8EB0-FF3C-447D-B629-4A7E9D2896E4}" destId="{D7AD5046-0BEB-4C2A-A70C-F397598D6DD1}" srcOrd="0" destOrd="0" presId="urn:microsoft.com/office/officeart/2005/8/layout/venn3"/>
    <dgm:cxn modelId="{74118BDB-52E2-42FA-A246-040C446DA739}" type="presOf" srcId="{7AA60C6C-5A75-46D3-9806-A675D8AE8BB2}" destId="{1FDCE96A-EB2D-44BA-AA03-5473179B1745}" srcOrd="0" destOrd="0" presId="urn:microsoft.com/office/officeart/2005/8/layout/venn3"/>
    <dgm:cxn modelId="{CC2A613F-B743-451F-8C8B-B9E2E8ABFF5F}" type="presOf" srcId="{3324873C-F542-419E-A8BE-1AFA171EA652}" destId="{AA51F71E-D03E-4AC3-975D-958BF7974C5D}" srcOrd="0" destOrd="0" presId="urn:microsoft.com/office/officeart/2005/8/layout/venn3"/>
    <dgm:cxn modelId="{9C5122D6-B946-4ABC-BC9E-C9373B35AEDF}" type="presOf" srcId="{97766338-9EA9-465A-8F34-8062C9DDBB68}" destId="{6C796431-A96A-4AA0-B651-CA6A322A013F}" srcOrd="0" destOrd="0" presId="urn:microsoft.com/office/officeart/2005/8/layout/venn3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D0930328-9BFA-481A-99AD-BA4ED18457AA}" type="presParOf" srcId="{AA51F71E-D03E-4AC3-975D-958BF7974C5D}" destId="{5464E99C-4C63-4925-8379-703537A33398}" srcOrd="0" destOrd="0" presId="urn:microsoft.com/office/officeart/2005/8/layout/venn3"/>
    <dgm:cxn modelId="{CC34A036-024D-47E2-90DF-AA0D547B8415}" type="presParOf" srcId="{AA51F71E-D03E-4AC3-975D-958BF7974C5D}" destId="{D017DE4B-9B5B-4530-8FAA-EE35BEFEF69F}" srcOrd="1" destOrd="0" presId="urn:microsoft.com/office/officeart/2005/8/layout/venn3"/>
    <dgm:cxn modelId="{657FEDD1-BF76-4951-9E88-D8F199DB7384}" type="presParOf" srcId="{AA51F71E-D03E-4AC3-975D-958BF7974C5D}" destId="{1FDCE96A-EB2D-44BA-AA03-5473179B1745}" srcOrd="2" destOrd="0" presId="urn:microsoft.com/office/officeart/2005/8/layout/venn3"/>
    <dgm:cxn modelId="{49943352-5382-44B8-BE58-B99BFEBFB531}" type="presParOf" srcId="{AA51F71E-D03E-4AC3-975D-958BF7974C5D}" destId="{7376A445-4CBD-4F1A-B031-B76417C39936}" srcOrd="3" destOrd="0" presId="urn:microsoft.com/office/officeart/2005/8/layout/venn3"/>
    <dgm:cxn modelId="{CB48FF28-6EB7-4A47-8FA1-30A62A09C4B9}" type="presParOf" srcId="{AA51F71E-D03E-4AC3-975D-958BF7974C5D}" destId="{6C796431-A96A-4AA0-B651-CA6A322A013F}" srcOrd="4" destOrd="0" presId="urn:microsoft.com/office/officeart/2005/8/layout/venn3"/>
    <dgm:cxn modelId="{B253C6F1-5200-41D8-B1AD-79B73D3FFB14}" type="presParOf" srcId="{AA51F71E-D03E-4AC3-975D-958BF7974C5D}" destId="{A1A8DE6B-DE84-4B9B-B2A6-DD08660F32A4}" srcOrd="5" destOrd="0" presId="urn:microsoft.com/office/officeart/2005/8/layout/venn3"/>
    <dgm:cxn modelId="{2D2D09D6-C0AB-491F-918E-453C51AF7B5B}" type="presParOf" srcId="{AA51F71E-D03E-4AC3-975D-958BF7974C5D}" destId="{04C835FF-CA83-48AD-98BD-9F10826B6A0E}" srcOrd="6" destOrd="0" presId="urn:microsoft.com/office/officeart/2005/8/layout/venn3"/>
    <dgm:cxn modelId="{DD5FDEB5-AB77-402B-ADA5-DC52CDFD7D12}" type="presParOf" srcId="{AA51F71E-D03E-4AC3-975D-958BF7974C5D}" destId="{62E56109-E97A-43FF-9180-D5B45A337891}" srcOrd="7" destOrd="0" presId="urn:microsoft.com/office/officeart/2005/8/layout/venn3"/>
    <dgm:cxn modelId="{C3A9C160-5CB7-42CB-BA1D-7297FE9B4F74}" type="presParOf" srcId="{AA51F71E-D03E-4AC3-975D-958BF7974C5D}" destId="{9ECED1F0-7D95-46CF-8689-DCAA289D102E}" srcOrd="8" destOrd="0" presId="urn:microsoft.com/office/officeart/2005/8/layout/venn3"/>
    <dgm:cxn modelId="{C97F8356-858A-4407-B16E-EA41052314EE}" type="presParOf" srcId="{AA51F71E-D03E-4AC3-975D-958BF7974C5D}" destId="{F735B9ED-355C-4ECC-9758-D07BAB58D476}" srcOrd="9" destOrd="0" presId="urn:microsoft.com/office/officeart/2005/8/layout/venn3"/>
    <dgm:cxn modelId="{CE36E576-5749-457B-BED7-3D2591E31A14}" type="presParOf" srcId="{AA51F71E-D03E-4AC3-975D-958BF7974C5D}" destId="{35B14E88-5043-4259-B9A7-5440D3DA3E48}" srcOrd="10" destOrd="0" presId="urn:microsoft.com/office/officeart/2005/8/layout/venn3"/>
    <dgm:cxn modelId="{1B6D6A1A-D9F9-4C82-B024-C189296F076A}" type="presParOf" srcId="{AA51F71E-D03E-4AC3-975D-958BF7974C5D}" destId="{E480C66E-6590-49C2-8DD3-6C5E92A95107}" srcOrd="11" destOrd="0" presId="urn:microsoft.com/office/officeart/2005/8/layout/venn3"/>
    <dgm:cxn modelId="{330E5740-E83E-4EFB-98EE-3D4155FD7FDB}" type="presParOf" srcId="{AA51F71E-D03E-4AC3-975D-958BF7974C5D}" destId="{5ED38293-ABA8-447A-AF32-1889824009C7}" srcOrd="12" destOrd="0" presId="urn:microsoft.com/office/officeart/2005/8/layout/venn3"/>
    <dgm:cxn modelId="{CF45729B-22E8-40F7-9EE0-A9559D38703B}" type="presParOf" srcId="{AA51F71E-D03E-4AC3-975D-958BF7974C5D}" destId="{5916AB7D-72FF-4625-89A3-8D75275167FE}" srcOrd="13" destOrd="0" presId="urn:microsoft.com/office/officeart/2005/8/layout/venn3"/>
    <dgm:cxn modelId="{294302A6-EC32-4434-A68E-7764DD565AAA}" type="presParOf" srcId="{AA51F71E-D03E-4AC3-975D-958BF7974C5D}" destId="{D7AD5046-0BEB-4C2A-A70C-F397598D6DD1}" srcOrd="1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H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B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B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K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FD75DB9D-2DA2-43A3-B1EE-601E40965AA3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2BEAB359-BFC7-4D16-B512-511756B7E881}" type="parTrans" cxnId="{437D44A3-ABE0-4B45-9040-F5066606DD82}">
      <dgm:prSet/>
      <dgm:spPr/>
      <dgm:t>
        <a:bodyPr/>
        <a:lstStyle/>
        <a:p>
          <a:endParaRPr lang="cs-CZ"/>
        </a:p>
      </dgm:t>
    </dgm:pt>
    <dgm:pt modelId="{C0AA95D3-9BAA-4860-AD0D-7E653C28E4F2}" type="sibTrans" cxnId="{437D44A3-ABE0-4B45-9040-F5066606DD82}">
      <dgm:prSet/>
      <dgm:spPr/>
      <dgm:t>
        <a:bodyPr/>
        <a:lstStyle/>
        <a:p>
          <a:endParaRPr lang="cs-CZ"/>
        </a:p>
      </dgm:t>
    </dgm:pt>
    <dgm:pt modelId="{8D2CC009-9A45-478C-9F64-D3E5D802F835}">
      <dgm:prSet phldrT="[Text]"/>
      <dgm:spPr/>
      <dgm:t>
        <a:bodyPr/>
        <a:lstStyle/>
        <a:p>
          <a:r>
            <a:rPr lang="cs-CZ" dirty="0" smtClean="0"/>
            <a:t>V</a:t>
          </a:r>
          <a:endParaRPr lang="cs-CZ" dirty="0"/>
        </a:p>
      </dgm:t>
    </dgm:pt>
    <dgm:pt modelId="{65E21B2A-F8D6-4F9F-A696-B83A74A8D1B0}" type="parTrans" cxnId="{0F2E2D9E-A7BE-4B68-9A9B-C06988CC236C}">
      <dgm:prSet/>
      <dgm:spPr/>
      <dgm:t>
        <a:bodyPr/>
        <a:lstStyle/>
        <a:p>
          <a:endParaRPr lang="cs-CZ"/>
        </a:p>
      </dgm:t>
    </dgm:pt>
    <dgm:pt modelId="{962DA4E9-3505-4AEE-A92E-3ACB6DFA70C0}" type="sibTrans" cxnId="{0F2E2D9E-A7BE-4B68-9A9B-C06988CC236C}">
      <dgm:prSet/>
      <dgm:spPr/>
      <dgm:t>
        <a:bodyPr/>
        <a:lstStyle/>
        <a:p>
          <a:endParaRPr lang="cs-CZ"/>
        </a:p>
      </dgm:t>
    </dgm:pt>
    <dgm:pt modelId="{405B95AB-B2AB-419C-9243-C92DE0CE0907}">
      <dgm:prSet phldrT="[Text]"/>
      <dgm:spPr/>
      <dgm:t>
        <a:bodyPr/>
        <a:lstStyle/>
        <a:p>
          <a:r>
            <a:rPr lang="cs-CZ" dirty="0" smtClean="0"/>
            <a:t>É</a:t>
          </a:r>
          <a:endParaRPr lang="cs-CZ" dirty="0"/>
        </a:p>
      </dgm:t>
    </dgm:pt>
    <dgm:pt modelId="{467FF8B7-95B0-4632-9A25-5312FC2BD43E}" type="parTrans" cxnId="{74D9FC54-3CBD-4075-8CE0-E6737DC28B17}">
      <dgm:prSet/>
      <dgm:spPr/>
      <dgm:t>
        <a:bodyPr/>
        <a:lstStyle/>
        <a:p>
          <a:endParaRPr lang="cs-CZ"/>
        </a:p>
      </dgm:t>
    </dgm:pt>
    <dgm:pt modelId="{9D39EAB3-A94E-462A-9F33-CC51E187FE3A}" type="sibTrans" cxnId="{74D9FC54-3CBD-4075-8CE0-E6737DC28B17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11" custLinFactNeighborX="-254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250B1-0D6D-437F-AB0F-29A03B18ED00}" type="pres">
      <dgm:prSet presAssocID="{90F90C28-4B6A-47D4-B2EA-4B28386CB56C}" presName="space" presStyleCnt="0"/>
      <dgm:spPr/>
    </dgm:pt>
    <dgm:pt modelId="{4DCE1693-6D08-4073-9A8F-CFBBD86ABDED}" type="pres">
      <dgm:prSet presAssocID="{FD75DB9D-2DA2-43A3-B1EE-601E40965AA3}" presName="Name5" presStyleLbl="vennNode1" presStyleIdx="8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9D9654-DA32-4207-8A1B-F5CCFFDF06DF}" type="pres">
      <dgm:prSet presAssocID="{C0AA95D3-9BAA-4860-AD0D-7E653C28E4F2}" presName="space" presStyleCnt="0"/>
      <dgm:spPr/>
    </dgm:pt>
    <dgm:pt modelId="{A4FCCFE2-E540-4668-BA4A-63E32CA6B649}" type="pres">
      <dgm:prSet presAssocID="{8D2CC009-9A45-478C-9F64-D3E5D802F835}" presName="Name5" presStyleLbl="vennNode1" presStyleIdx="9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34D8F8-A4F5-4570-92D4-789D44088B7A}" type="pres">
      <dgm:prSet presAssocID="{962DA4E9-3505-4AEE-A92E-3ACB6DFA70C0}" presName="space" presStyleCnt="0"/>
      <dgm:spPr/>
    </dgm:pt>
    <dgm:pt modelId="{A54A48DA-13E8-4169-A911-66EA1B9DF259}" type="pres">
      <dgm:prSet presAssocID="{405B95AB-B2AB-419C-9243-C92DE0CE0907}" presName="Name5" presStyleLbl="vennNode1" presStyleIdx="10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1D902C77-F4EE-43B4-A904-0CDB743AE3D1}" type="presOf" srcId="{970B578F-3327-4783-8081-5D605A6DD45F}" destId="{9ECED1F0-7D95-46CF-8689-DCAA289D102E}" srcOrd="0" destOrd="0" presId="urn:microsoft.com/office/officeart/2005/8/layout/venn3"/>
    <dgm:cxn modelId="{FA8DCD3C-D372-4ABC-AF5A-B0C951F922CF}" type="presOf" srcId="{7AA60C6C-5A75-46D3-9806-A675D8AE8BB2}" destId="{1FDCE96A-EB2D-44BA-AA03-5473179B1745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6341A5BD-A787-4AA3-B856-6EFBDA9F8E44}" type="presOf" srcId="{9ED8184F-0663-4B5B-BF8E-5CB243D77198}" destId="{5ED38293-ABA8-447A-AF32-1889824009C7}" srcOrd="0" destOrd="0" presId="urn:microsoft.com/office/officeart/2005/8/layout/venn3"/>
    <dgm:cxn modelId="{7F4B97CD-746E-46B3-8EE1-C33DF9E7C379}" type="presOf" srcId="{8D2CC009-9A45-478C-9F64-D3E5D802F835}" destId="{A4FCCFE2-E540-4668-BA4A-63E32CA6B649}" srcOrd="0" destOrd="0" presId="urn:microsoft.com/office/officeart/2005/8/layout/venn3"/>
    <dgm:cxn modelId="{B238F742-94C9-4F3E-9A71-FC35A888536B}" type="presOf" srcId="{405B95AB-B2AB-419C-9243-C92DE0CE0907}" destId="{A54A48DA-13E8-4169-A911-66EA1B9DF259}" srcOrd="0" destOrd="0" presId="urn:microsoft.com/office/officeart/2005/8/layout/venn3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EC0E863D-9E78-47FF-938F-22178A04E115}" type="presOf" srcId="{97766338-9EA9-465A-8F34-8062C9DDBB68}" destId="{6C796431-A96A-4AA0-B651-CA6A322A013F}" srcOrd="0" destOrd="0" presId="urn:microsoft.com/office/officeart/2005/8/layout/venn3"/>
    <dgm:cxn modelId="{437D44A3-ABE0-4B45-9040-F5066606DD82}" srcId="{3324873C-F542-419E-A8BE-1AFA171EA652}" destId="{FD75DB9D-2DA2-43A3-B1EE-601E40965AA3}" srcOrd="8" destOrd="0" parTransId="{2BEAB359-BFC7-4D16-B512-511756B7E881}" sibTransId="{C0AA95D3-9BAA-4860-AD0D-7E653C28E4F2}"/>
    <dgm:cxn modelId="{D3BCCBA0-F85A-42BA-8322-B90102288BE1}" type="presOf" srcId="{C4C2320E-006F-4657-BEBE-12C029FCFA41}" destId="{35B14E88-5043-4259-B9A7-5440D3DA3E48}" srcOrd="0" destOrd="0" presId="urn:microsoft.com/office/officeart/2005/8/layout/venn3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0F2E2D9E-A7BE-4B68-9A9B-C06988CC236C}" srcId="{3324873C-F542-419E-A8BE-1AFA171EA652}" destId="{8D2CC009-9A45-478C-9F64-D3E5D802F835}" srcOrd="9" destOrd="0" parTransId="{65E21B2A-F8D6-4F9F-A696-B83A74A8D1B0}" sibTransId="{962DA4E9-3505-4AEE-A92E-3ACB6DFA70C0}"/>
    <dgm:cxn modelId="{74D9FC54-3CBD-4075-8CE0-E6737DC28B17}" srcId="{3324873C-F542-419E-A8BE-1AFA171EA652}" destId="{405B95AB-B2AB-419C-9243-C92DE0CE0907}" srcOrd="10" destOrd="0" parTransId="{467FF8B7-95B0-4632-9A25-5312FC2BD43E}" sibTransId="{9D39EAB3-A94E-462A-9F33-CC51E187FE3A}"/>
    <dgm:cxn modelId="{E79CE301-7157-497C-8A2D-6B4A30984E43}" type="presOf" srcId="{3324873C-F542-419E-A8BE-1AFA171EA652}" destId="{AA51F71E-D03E-4AC3-975D-958BF7974C5D}" srcOrd="0" destOrd="0" presId="urn:microsoft.com/office/officeart/2005/8/layout/venn3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97987E7A-9BF7-45EF-88C2-14DFB1F41A32}" type="presOf" srcId="{FD75DB9D-2DA2-43A3-B1EE-601E40965AA3}" destId="{4DCE1693-6D08-4073-9A8F-CFBBD86ABDED}" srcOrd="0" destOrd="0" presId="urn:microsoft.com/office/officeart/2005/8/layout/venn3"/>
    <dgm:cxn modelId="{FEEDF89D-518D-4BF9-AE1E-684115FB7570}" type="presOf" srcId="{FA380B68-47C0-4095-A216-F904A0CC98F4}" destId="{5464E99C-4C63-4925-8379-703537A33398}" srcOrd="0" destOrd="0" presId="urn:microsoft.com/office/officeart/2005/8/layout/venn3"/>
    <dgm:cxn modelId="{E5A6CAB2-157C-4555-A50E-D0BB40E8B1CD}" type="presOf" srcId="{CF3C8EB0-FF3C-447D-B629-4A7E9D2896E4}" destId="{D7AD5046-0BEB-4C2A-A70C-F397598D6DD1}" srcOrd="0" destOrd="0" presId="urn:microsoft.com/office/officeart/2005/8/layout/venn3"/>
    <dgm:cxn modelId="{EC53BDE3-75D8-4F35-8B78-B37E631162F1}" type="presOf" srcId="{E5442A86-8D34-4D14-B9D7-5FBF763DE4F8}" destId="{04C835FF-CA83-48AD-98BD-9F10826B6A0E}" srcOrd="0" destOrd="0" presId="urn:microsoft.com/office/officeart/2005/8/layout/venn3"/>
    <dgm:cxn modelId="{AC7C8BA4-DB59-4073-88A1-56113F0C3C3C}" type="presParOf" srcId="{AA51F71E-D03E-4AC3-975D-958BF7974C5D}" destId="{5464E99C-4C63-4925-8379-703537A33398}" srcOrd="0" destOrd="0" presId="urn:microsoft.com/office/officeart/2005/8/layout/venn3"/>
    <dgm:cxn modelId="{C4D1132A-EFF1-4D5E-8680-7FD9ED57F7C4}" type="presParOf" srcId="{AA51F71E-D03E-4AC3-975D-958BF7974C5D}" destId="{D017DE4B-9B5B-4530-8FAA-EE35BEFEF69F}" srcOrd="1" destOrd="0" presId="urn:microsoft.com/office/officeart/2005/8/layout/venn3"/>
    <dgm:cxn modelId="{C39884DA-9C08-4936-8412-8A95D8F0D000}" type="presParOf" srcId="{AA51F71E-D03E-4AC3-975D-958BF7974C5D}" destId="{1FDCE96A-EB2D-44BA-AA03-5473179B1745}" srcOrd="2" destOrd="0" presId="urn:microsoft.com/office/officeart/2005/8/layout/venn3"/>
    <dgm:cxn modelId="{CD7E6BD8-3D24-4E19-812B-ACE8F432E731}" type="presParOf" srcId="{AA51F71E-D03E-4AC3-975D-958BF7974C5D}" destId="{7376A445-4CBD-4F1A-B031-B76417C39936}" srcOrd="3" destOrd="0" presId="urn:microsoft.com/office/officeart/2005/8/layout/venn3"/>
    <dgm:cxn modelId="{EA370ED4-4999-42DB-9C47-FB76FE4A86E2}" type="presParOf" srcId="{AA51F71E-D03E-4AC3-975D-958BF7974C5D}" destId="{6C796431-A96A-4AA0-B651-CA6A322A013F}" srcOrd="4" destOrd="0" presId="urn:microsoft.com/office/officeart/2005/8/layout/venn3"/>
    <dgm:cxn modelId="{A9FAD987-54AC-4611-A43D-9F523FF11E07}" type="presParOf" srcId="{AA51F71E-D03E-4AC3-975D-958BF7974C5D}" destId="{A1A8DE6B-DE84-4B9B-B2A6-DD08660F32A4}" srcOrd="5" destOrd="0" presId="urn:microsoft.com/office/officeart/2005/8/layout/venn3"/>
    <dgm:cxn modelId="{11AEFB4C-51CF-4B28-9D45-3AF3B0690808}" type="presParOf" srcId="{AA51F71E-D03E-4AC3-975D-958BF7974C5D}" destId="{04C835FF-CA83-48AD-98BD-9F10826B6A0E}" srcOrd="6" destOrd="0" presId="urn:microsoft.com/office/officeart/2005/8/layout/venn3"/>
    <dgm:cxn modelId="{F157DC30-1605-4EB7-8784-CAACDC69D85C}" type="presParOf" srcId="{AA51F71E-D03E-4AC3-975D-958BF7974C5D}" destId="{62E56109-E97A-43FF-9180-D5B45A337891}" srcOrd="7" destOrd="0" presId="urn:microsoft.com/office/officeart/2005/8/layout/venn3"/>
    <dgm:cxn modelId="{C3EECC55-D62B-4CC4-BBB6-8BA5980A19B2}" type="presParOf" srcId="{AA51F71E-D03E-4AC3-975D-958BF7974C5D}" destId="{9ECED1F0-7D95-46CF-8689-DCAA289D102E}" srcOrd="8" destOrd="0" presId="urn:microsoft.com/office/officeart/2005/8/layout/venn3"/>
    <dgm:cxn modelId="{B9F061A2-3718-46D7-AAB9-DE1EF829506E}" type="presParOf" srcId="{AA51F71E-D03E-4AC3-975D-958BF7974C5D}" destId="{F735B9ED-355C-4ECC-9758-D07BAB58D476}" srcOrd="9" destOrd="0" presId="urn:microsoft.com/office/officeart/2005/8/layout/venn3"/>
    <dgm:cxn modelId="{9A95F7C3-FBD2-4CBA-925B-1D2322F559C1}" type="presParOf" srcId="{AA51F71E-D03E-4AC3-975D-958BF7974C5D}" destId="{35B14E88-5043-4259-B9A7-5440D3DA3E48}" srcOrd="10" destOrd="0" presId="urn:microsoft.com/office/officeart/2005/8/layout/venn3"/>
    <dgm:cxn modelId="{E1FC2BD0-0231-47A1-9D26-1ECBA29BE266}" type="presParOf" srcId="{AA51F71E-D03E-4AC3-975D-958BF7974C5D}" destId="{E480C66E-6590-49C2-8DD3-6C5E92A95107}" srcOrd="11" destOrd="0" presId="urn:microsoft.com/office/officeart/2005/8/layout/venn3"/>
    <dgm:cxn modelId="{75702583-F8FA-4F74-BCD4-1A416DD83FE1}" type="presParOf" srcId="{AA51F71E-D03E-4AC3-975D-958BF7974C5D}" destId="{5ED38293-ABA8-447A-AF32-1889824009C7}" srcOrd="12" destOrd="0" presId="urn:microsoft.com/office/officeart/2005/8/layout/venn3"/>
    <dgm:cxn modelId="{C1066304-ACEF-4EE4-93A0-E5CC6A37FFD8}" type="presParOf" srcId="{AA51F71E-D03E-4AC3-975D-958BF7974C5D}" destId="{5916AB7D-72FF-4625-89A3-8D75275167FE}" srcOrd="13" destOrd="0" presId="urn:microsoft.com/office/officeart/2005/8/layout/venn3"/>
    <dgm:cxn modelId="{FD4556F8-E5F6-4D59-A91A-91EE5E56169A}" type="presParOf" srcId="{AA51F71E-D03E-4AC3-975D-958BF7974C5D}" destId="{D7AD5046-0BEB-4C2A-A70C-F397598D6DD1}" srcOrd="14" destOrd="0" presId="urn:microsoft.com/office/officeart/2005/8/layout/venn3"/>
    <dgm:cxn modelId="{C180778A-AAA1-48B6-9DE0-8013F4FA4604}" type="presParOf" srcId="{AA51F71E-D03E-4AC3-975D-958BF7974C5D}" destId="{B7A250B1-0D6D-437F-AB0F-29A03B18ED00}" srcOrd="15" destOrd="0" presId="urn:microsoft.com/office/officeart/2005/8/layout/venn3"/>
    <dgm:cxn modelId="{94C4831A-53C7-4FD0-BBA3-593E7455E484}" type="presParOf" srcId="{AA51F71E-D03E-4AC3-975D-958BF7974C5D}" destId="{4DCE1693-6D08-4073-9A8F-CFBBD86ABDED}" srcOrd="16" destOrd="0" presId="urn:microsoft.com/office/officeart/2005/8/layout/venn3"/>
    <dgm:cxn modelId="{47B759C9-DD70-4866-8EE9-BD2331B33266}" type="presParOf" srcId="{AA51F71E-D03E-4AC3-975D-958BF7974C5D}" destId="{609D9654-DA32-4207-8A1B-F5CCFFDF06DF}" srcOrd="17" destOrd="0" presId="urn:microsoft.com/office/officeart/2005/8/layout/venn3"/>
    <dgm:cxn modelId="{5F8DA83D-3C15-4AF6-A9AE-F800507DD6E3}" type="presParOf" srcId="{AA51F71E-D03E-4AC3-975D-958BF7974C5D}" destId="{A4FCCFE2-E540-4668-BA4A-63E32CA6B649}" srcOrd="18" destOrd="0" presId="urn:microsoft.com/office/officeart/2005/8/layout/venn3"/>
    <dgm:cxn modelId="{92D1B381-CC59-4A53-BC0D-ADB4EF6A83CA}" type="presParOf" srcId="{AA51F71E-D03E-4AC3-975D-958BF7974C5D}" destId="{8E34D8F8-A4F5-4570-92D4-789D44088B7A}" srcOrd="19" destOrd="0" presId="urn:microsoft.com/office/officeart/2005/8/layout/venn3"/>
    <dgm:cxn modelId="{37FA7F52-D6C9-4255-AFDD-EFA1FA48BCA3}" type="presParOf" srcId="{AA51F71E-D03E-4AC3-975D-958BF7974C5D}" destId="{A54A48DA-13E8-4169-A911-66EA1B9DF259}" srcOrd="2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G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9ECED1F0-7D95-46CF-8689-DCAA289D102E}" type="pres">
      <dgm:prSet presAssocID="{970B578F-3327-4783-8081-5D605A6DD45F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035A7FD-FAD6-4950-88FB-2CB83B6030BF}" srcId="{3324873C-F542-419E-A8BE-1AFA171EA652}" destId="{970B578F-3327-4783-8081-5D605A6DD45F}" srcOrd="3" destOrd="0" parTransId="{327A74D9-CF58-48B5-97C5-316676F3F102}" sibTransId="{F4742B9E-CA24-4C72-9F01-354159AFDCEA}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55324BA4-933A-4788-9794-D10C6D8DD2B3}" type="presOf" srcId="{FA380B68-47C0-4095-A216-F904A0CC98F4}" destId="{5464E99C-4C63-4925-8379-703537A33398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91554918-C2D7-4AE6-A0CE-CAE77D0743BF}" type="presOf" srcId="{970B578F-3327-4783-8081-5D605A6DD45F}" destId="{9ECED1F0-7D95-46CF-8689-DCAA289D102E}" srcOrd="0" destOrd="0" presId="urn:microsoft.com/office/officeart/2005/8/layout/venn3"/>
    <dgm:cxn modelId="{7A637BF3-D768-44AB-B2E5-6EA460E30638}" type="presOf" srcId="{7AA60C6C-5A75-46D3-9806-A675D8AE8BB2}" destId="{1FDCE96A-EB2D-44BA-AA03-5473179B1745}" srcOrd="0" destOrd="0" presId="urn:microsoft.com/office/officeart/2005/8/layout/venn3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C4B0AC49-8AB9-4C2A-B792-F79D3A15D58B}" type="presOf" srcId="{C4C2320E-006F-4657-BEBE-12C029FCFA41}" destId="{35B14E88-5043-4259-B9A7-5440D3DA3E48}" srcOrd="0" destOrd="0" presId="urn:microsoft.com/office/officeart/2005/8/layout/venn3"/>
    <dgm:cxn modelId="{3FFC8C25-C7E5-4B89-A7CA-52BACB786FAD}" type="presOf" srcId="{3324873C-F542-419E-A8BE-1AFA171EA652}" destId="{AA51F71E-D03E-4AC3-975D-958BF7974C5D}" srcOrd="0" destOrd="0" presId="urn:microsoft.com/office/officeart/2005/8/layout/venn3"/>
    <dgm:cxn modelId="{049C4B4D-595D-43C6-90A4-835D176A4767}" type="presOf" srcId="{97766338-9EA9-465A-8F34-8062C9DDBB68}" destId="{6C796431-A96A-4AA0-B651-CA6A322A013F}" srcOrd="0" destOrd="0" presId="urn:microsoft.com/office/officeart/2005/8/layout/venn3"/>
    <dgm:cxn modelId="{00C3C949-C4C9-4F20-875D-C0F4DE6A096E}" srcId="{3324873C-F542-419E-A8BE-1AFA171EA652}" destId="{C4C2320E-006F-4657-BEBE-12C029FCFA41}" srcOrd="4" destOrd="0" parTransId="{D82F2937-6FCA-416C-A389-40478EF160C5}" sibTransId="{3ECC87B6-1203-4DAF-ADE8-5420017FCD61}"/>
    <dgm:cxn modelId="{0DF24637-78D5-4B6F-A4C3-8A29F3689E3D}" type="presParOf" srcId="{AA51F71E-D03E-4AC3-975D-958BF7974C5D}" destId="{5464E99C-4C63-4925-8379-703537A33398}" srcOrd="0" destOrd="0" presId="urn:microsoft.com/office/officeart/2005/8/layout/venn3"/>
    <dgm:cxn modelId="{890EF706-8B3D-46ED-BEC0-39FF87D3C38D}" type="presParOf" srcId="{AA51F71E-D03E-4AC3-975D-958BF7974C5D}" destId="{D017DE4B-9B5B-4530-8FAA-EE35BEFEF69F}" srcOrd="1" destOrd="0" presId="urn:microsoft.com/office/officeart/2005/8/layout/venn3"/>
    <dgm:cxn modelId="{8CC6443B-4445-485A-839A-62D79498DA07}" type="presParOf" srcId="{AA51F71E-D03E-4AC3-975D-958BF7974C5D}" destId="{1FDCE96A-EB2D-44BA-AA03-5473179B1745}" srcOrd="2" destOrd="0" presId="urn:microsoft.com/office/officeart/2005/8/layout/venn3"/>
    <dgm:cxn modelId="{07102219-758A-4B00-8E04-0D7655256376}" type="presParOf" srcId="{AA51F71E-D03E-4AC3-975D-958BF7974C5D}" destId="{7376A445-4CBD-4F1A-B031-B76417C39936}" srcOrd="3" destOrd="0" presId="urn:microsoft.com/office/officeart/2005/8/layout/venn3"/>
    <dgm:cxn modelId="{B2934C98-1EB6-4B13-B3D6-29DF8C66526D}" type="presParOf" srcId="{AA51F71E-D03E-4AC3-975D-958BF7974C5D}" destId="{6C796431-A96A-4AA0-B651-CA6A322A013F}" srcOrd="4" destOrd="0" presId="urn:microsoft.com/office/officeart/2005/8/layout/venn3"/>
    <dgm:cxn modelId="{252A6181-C86C-4EB6-84C3-2E744EF70AC4}" type="presParOf" srcId="{AA51F71E-D03E-4AC3-975D-958BF7974C5D}" destId="{A1A8DE6B-DE84-4B9B-B2A6-DD08660F32A4}" srcOrd="5" destOrd="0" presId="urn:microsoft.com/office/officeart/2005/8/layout/venn3"/>
    <dgm:cxn modelId="{409CC95C-BDC6-4A54-9263-E3798D2C3E1B}" type="presParOf" srcId="{AA51F71E-D03E-4AC3-975D-958BF7974C5D}" destId="{9ECED1F0-7D95-46CF-8689-DCAA289D102E}" srcOrd="6" destOrd="0" presId="urn:microsoft.com/office/officeart/2005/8/layout/venn3"/>
    <dgm:cxn modelId="{2841B043-28F9-45AA-B7A2-79B77E80D6AA}" type="presParOf" srcId="{AA51F71E-D03E-4AC3-975D-958BF7974C5D}" destId="{F735B9ED-355C-4ECC-9758-D07BAB58D476}" srcOrd="7" destOrd="0" presId="urn:microsoft.com/office/officeart/2005/8/layout/venn3"/>
    <dgm:cxn modelId="{424AFD83-4FD9-4C1E-8037-0AD60929F92C}" type="presParOf" srcId="{AA51F71E-D03E-4AC3-975D-958BF7974C5D}" destId="{35B14E88-5043-4259-B9A7-5440D3DA3E48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Ř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P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FD75DB9D-2DA2-43A3-B1EE-601E40965AA3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2BEAB359-BFC7-4D16-B512-511756B7E881}" type="parTrans" cxnId="{437D44A3-ABE0-4B45-9040-F5066606DD82}">
      <dgm:prSet/>
      <dgm:spPr/>
      <dgm:t>
        <a:bodyPr/>
        <a:lstStyle/>
        <a:p>
          <a:endParaRPr lang="cs-CZ"/>
        </a:p>
      </dgm:t>
    </dgm:pt>
    <dgm:pt modelId="{C0AA95D3-9BAA-4860-AD0D-7E653C28E4F2}" type="sibTrans" cxnId="{437D44A3-ABE0-4B45-9040-F5066606DD82}">
      <dgm:prSet/>
      <dgm:spPr/>
      <dgm:t>
        <a:bodyPr/>
        <a:lstStyle/>
        <a:p>
          <a:endParaRPr lang="cs-CZ"/>
        </a:p>
      </dgm:t>
    </dgm:pt>
    <dgm:pt modelId="{8D2CC009-9A45-478C-9F64-D3E5D802F835}">
      <dgm:prSet phldrT="[Text]"/>
      <dgm:spPr/>
      <dgm:t>
        <a:bodyPr/>
        <a:lstStyle/>
        <a:p>
          <a:r>
            <a:rPr lang="cs-CZ" dirty="0" smtClean="0"/>
            <a:t>V</a:t>
          </a:r>
          <a:endParaRPr lang="cs-CZ" dirty="0"/>
        </a:p>
      </dgm:t>
    </dgm:pt>
    <dgm:pt modelId="{65E21B2A-F8D6-4F9F-A696-B83A74A8D1B0}" type="parTrans" cxnId="{0F2E2D9E-A7BE-4B68-9A9B-C06988CC236C}">
      <dgm:prSet/>
      <dgm:spPr/>
      <dgm:t>
        <a:bodyPr/>
        <a:lstStyle/>
        <a:p>
          <a:endParaRPr lang="cs-CZ"/>
        </a:p>
      </dgm:t>
    </dgm:pt>
    <dgm:pt modelId="{962DA4E9-3505-4AEE-A92E-3ACB6DFA70C0}" type="sibTrans" cxnId="{0F2E2D9E-A7BE-4B68-9A9B-C06988CC236C}">
      <dgm:prSet/>
      <dgm:spPr/>
      <dgm:t>
        <a:bodyPr/>
        <a:lstStyle/>
        <a:p>
          <a:endParaRPr lang="cs-CZ"/>
        </a:p>
      </dgm:t>
    </dgm:pt>
    <dgm:pt modelId="{405B95AB-B2AB-419C-9243-C92DE0CE0907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467FF8B7-95B0-4632-9A25-5312FC2BD43E}" type="parTrans" cxnId="{74D9FC54-3CBD-4075-8CE0-E6737DC28B17}">
      <dgm:prSet/>
      <dgm:spPr/>
      <dgm:t>
        <a:bodyPr/>
        <a:lstStyle/>
        <a:p>
          <a:endParaRPr lang="cs-CZ"/>
        </a:p>
      </dgm:t>
    </dgm:pt>
    <dgm:pt modelId="{9D39EAB3-A94E-462A-9F33-CC51E187FE3A}" type="sibTrans" cxnId="{74D9FC54-3CBD-4075-8CE0-E6737DC28B17}">
      <dgm:prSet/>
      <dgm:spPr/>
      <dgm:t>
        <a:bodyPr/>
        <a:lstStyle/>
        <a:p>
          <a:endParaRPr lang="cs-CZ"/>
        </a:p>
      </dgm:t>
    </dgm:pt>
    <dgm:pt modelId="{32E5BDC1-206A-4FE0-AC5B-73755E4A1C3E}">
      <dgm:prSet phldrT="[Text]"/>
      <dgm:spPr/>
      <dgm:t>
        <a:bodyPr/>
        <a:lstStyle/>
        <a:p>
          <a:r>
            <a:rPr lang="cs-CZ" dirty="0" smtClean="0"/>
            <a:t>C</a:t>
          </a:r>
          <a:endParaRPr lang="cs-CZ" dirty="0"/>
        </a:p>
      </dgm:t>
    </dgm:pt>
    <dgm:pt modelId="{0CA70BCB-0A6D-40C4-9433-FE62A95FE422}" type="parTrans" cxnId="{E2A25CE7-E703-4614-88BC-D6D6C47E2D1E}">
      <dgm:prSet/>
      <dgm:spPr/>
      <dgm:t>
        <a:bodyPr/>
        <a:lstStyle/>
        <a:p>
          <a:endParaRPr lang="cs-CZ"/>
        </a:p>
      </dgm:t>
    </dgm:pt>
    <dgm:pt modelId="{EF9914AF-5F2E-4C75-8152-DA2FA04FF928}" type="sibTrans" cxnId="{E2A25CE7-E703-4614-88BC-D6D6C47E2D1E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10" custLinFactNeighborX="-254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35B14E88-5043-4259-B9A7-5440D3DA3E48}" type="pres">
      <dgm:prSet presAssocID="{C4C2320E-006F-4657-BEBE-12C029FCFA41}" presName="Name5" presStyleLbl="vennNode1" presStyleIdx="3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4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5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250B1-0D6D-437F-AB0F-29A03B18ED00}" type="pres">
      <dgm:prSet presAssocID="{90F90C28-4B6A-47D4-B2EA-4B28386CB56C}" presName="space" presStyleCnt="0"/>
      <dgm:spPr/>
    </dgm:pt>
    <dgm:pt modelId="{4DCE1693-6D08-4073-9A8F-CFBBD86ABDED}" type="pres">
      <dgm:prSet presAssocID="{FD75DB9D-2DA2-43A3-B1EE-601E40965AA3}" presName="Name5" presStyleLbl="vennNode1" presStyleIdx="6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9D9654-DA32-4207-8A1B-F5CCFFDF06DF}" type="pres">
      <dgm:prSet presAssocID="{C0AA95D3-9BAA-4860-AD0D-7E653C28E4F2}" presName="space" presStyleCnt="0"/>
      <dgm:spPr/>
    </dgm:pt>
    <dgm:pt modelId="{A4FCCFE2-E540-4668-BA4A-63E32CA6B649}" type="pres">
      <dgm:prSet presAssocID="{8D2CC009-9A45-478C-9F64-D3E5D802F835}" presName="Name5" presStyleLbl="vennNode1" presStyleIdx="7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34D8F8-A4F5-4570-92D4-789D44088B7A}" type="pres">
      <dgm:prSet presAssocID="{962DA4E9-3505-4AEE-A92E-3ACB6DFA70C0}" presName="space" presStyleCnt="0"/>
      <dgm:spPr/>
    </dgm:pt>
    <dgm:pt modelId="{A54A48DA-13E8-4169-A911-66EA1B9DF259}" type="pres">
      <dgm:prSet presAssocID="{405B95AB-B2AB-419C-9243-C92DE0CE0907}" presName="Name5" presStyleLbl="vennNode1" presStyleIdx="8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C449C8F-40F7-45DB-9EBB-CD0225EDDD81}" type="pres">
      <dgm:prSet presAssocID="{9D39EAB3-A94E-462A-9F33-CC51E187FE3A}" presName="space" presStyleCnt="0"/>
      <dgm:spPr/>
    </dgm:pt>
    <dgm:pt modelId="{405AE12F-1166-44B1-844D-97F33FF95C26}" type="pres">
      <dgm:prSet presAssocID="{32E5BDC1-206A-4FE0-AC5B-73755E4A1C3E}" presName="Name5" presStyleLbl="vennNode1" presStyleIdx="9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E088C0E-E28C-4B75-837F-99D16237EC78}" type="presOf" srcId="{97766338-9EA9-465A-8F34-8062C9DDBB68}" destId="{6C796431-A96A-4AA0-B651-CA6A322A013F}" srcOrd="0" destOrd="0" presId="urn:microsoft.com/office/officeart/2005/8/layout/venn3"/>
    <dgm:cxn modelId="{0F2E2D9E-A7BE-4B68-9A9B-C06988CC236C}" srcId="{3324873C-F542-419E-A8BE-1AFA171EA652}" destId="{8D2CC009-9A45-478C-9F64-D3E5D802F835}" srcOrd="7" destOrd="0" parTransId="{65E21B2A-F8D6-4F9F-A696-B83A74A8D1B0}" sibTransId="{962DA4E9-3505-4AEE-A92E-3ACB6DFA70C0}"/>
    <dgm:cxn modelId="{E2A25CE7-E703-4614-88BC-D6D6C47E2D1E}" srcId="{3324873C-F542-419E-A8BE-1AFA171EA652}" destId="{32E5BDC1-206A-4FE0-AC5B-73755E4A1C3E}" srcOrd="9" destOrd="0" parTransId="{0CA70BCB-0A6D-40C4-9433-FE62A95FE422}" sibTransId="{EF9914AF-5F2E-4C75-8152-DA2FA04FF928}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B0C5956C-2A37-4B42-BE9C-BB9352B6F92C}" type="presOf" srcId="{405B95AB-B2AB-419C-9243-C92DE0CE0907}" destId="{A54A48DA-13E8-4169-A911-66EA1B9DF259}" srcOrd="0" destOrd="0" presId="urn:microsoft.com/office/officeart/2005/8/layout/venn3"/>
    <dgm:cxn modelId="{0A6F997F-0DF0-490D-9191-3B1E66A3ED7F}" srcId="{3324873C-F542-419E-A8BE-1AFA171EA652}" destId="{9ED8184F-0663-4B5B-BF8E-5CB243D77198}" srcOrd="4" destOrd="0" parTransId="{44168F84-C217-4510-8E31-6E1F03AB01B3}" sibTransId="{962EDB31-9430-4811-A631-F5385C887687}"/>
    <dgm:cxn modelId="{72EC7606-CF15-4541-B279-93550F655EB9}" type="presOf" srcId="{FD75DB9D-2DA2-43A3-B1EE-601E40965AA3}" destId="{4DCE1693-6D08-4073-9A8F-CFBBD86ABDED}" srcOrd="0" destOrd="0" presId="urn:microsoft.com/office/officeart/2005/8/layout/venn3"/>
    <dgm:cxn modelId="{A43940F4-FF1F-43D1-BF0E-2F95759D7824}" srcId="{3324873C-F542-419E-A8BE-1AFA171EA652}" destId="{CF3C8EB0-FF3C-447D-B629-4A7E9D2896E4}" srcOrd="5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3" destOrd="0" parTransId="{D82F2937-6FCA-416C-A389-40478EF160C5}" sibTransId="{3ECC87B6-1203-4DAF-ADE8-5420017FCD61}"/>
    <dgm:cxn modelId="{3D56D098-3626-4B15-B09F-22BE57A8D104}" type="presOf" srcId="{7AA60C6C-5A75-46D3-9806-A675D8AE8BB2}" destId="{1FDCE96A-EB2D-44BA-AA03-5473179B1745}" srcOrd="0" destOrd="0" presId="urn:microsoft.com/office/officeart/2005/8/layout/venn3"/>
    <dgm:cxn modelId="{2BA00AB0-FC15-43F5-8E13-E8823F8334FE}" type="presOf" srcId="{8D2CC009-9A45-478C-9F64-D3E5D802F835}" destId="{A4FCCFE2-E540-4668-BA4A-63E32CA6B649}" srcOrd="0" destOrd="0" presId="urn:microsoft.com/office/officeart/2005/8/layout/venn3"/>
    <dgm:cxn modelId="{437D44A3-ABE0-4B45-9040-F5066606DD82}" srcId="{3324873C-F542-419E-A8BE-1AFA171EA652}" destId="{FD75DB9D-2DA2-43A3-B1EE-601E40965AA3}" srcOrd="6" destOrd="0" parTransId="{2BEAB359-BFC7-4D16-B512-511756B7E881}" sibTransId="{C0AA95D3-9BAA-4860-AD0D-7E653C28E4F2}"/>
    <dgm:cxn modelId="{2D6B774C-4884-4C67-B4EC-CEAB51579B38}" type="presOf" srcId="{9ED8184F-0663-4B5B-BF8E-5CB243D77198}" destId="{5ED38293-ABA8-447A-AF32-1889824009C7}" srcOrd="0" destOrd="0" presId="urn:microsoft.com/office/officeart/2005/8/layout/venn3"/>
    <dgm:cxn modelId="{2ABB6120-9D25-44C3-94A8-315DBB1C07CC}" type="presOf" srcId="{FA380B68-47C0-4095-A216-F904A0CC98F4}" destId="{5464E99C-4C63-4925-8379-703537A33398}" srcOrd="0" destOrd="0" presId="urn:microsoft.com/office/officeart/2005/8/layout/venn3"/>
    <dgm:cxn modelId="{74D9FC54-3CBD-4075-8CE0-E6737DC28B17}" srcId="{3324873C-F542-419E-A8BE-1AFA171EA652}" destId="{405B95AB-B2AB-419C-9243-C92DE0CE0907}" srcOrd="8" destOrd="0" parTransId="{467FF8B7-95B0-4632-9A25-5312FC2BD43E}" sibTransId="{9D39EAB3-A94E-462A-9F33-CC51E187FE3A}"/>
    <dgm:cxn modelId="{790D601B-D3DB-4481-8581-7042F9170EAA}" type="presOf" srcId="{CF3C8EB0-FF3C-447D-B629-4A7E9D2896E4}" destId="{D7AD5046-0BEB-4C2A-A70C-F397598D6DD1}" srcOrd="0" destOrd="0" presId="urn:microsoft.com/office/officeart/2005/8/layout/venn3"/>
    <dgm:cxn modelId="{36B694FC-1D99-44E0-BD63-E9ADD3DDE502}" type="presOf" srcId="{3324873C-F542-419E-A8BE-1AFA171EA652}" destId="{AA51F71E-D03E-4AC3-975D-958BF7974C5D}" srcOrd="0" destOrd="0" presId="urn:microsoft.com/office/officeart/2005/8/layout/venn3"/>
    <dgm:cxn modelId="{9A784168-28B7-4025-A83D-ECFE08AD39EF}" type="presOf" srcId="{32E5BDC1-206A-4FE0-AC5B-73755E4A1C3E}" destId="{405AE12F-1166-44B1-844D-97F33FF95C26}" srcOrd="0" destOrd="0" presId="urn:microsoft.com/office/officeart/2005/8/layout/venn3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97272A3C-6D0F-407D-A74D-25FE3F01FE57}" type="presOf" srcId="{C4C2320E-006F-4657-BEBE-12C029FCFA41}" destId="{35B14E88-5043-4259-B9A7-5440D3DA3E48}" srcOrd="0" destOrd="0" presId="urn:microsoft.com/office/officeart/2005/8/layout/venn3"/>
    <dgm:cxn modelId="{2EB34947-40F8-4368-ADE9-F21435305116}" type="presParOf" srcId="{AA51F71E-D03E-4AC3-975D-958BF7974C5D}" destId="{5464E99C-4C63-4925-8379-703537A33398}" srcOrd="0" destOrd="0" presId="urn:microsoft.com/office/officeart/2005/8/layout/venn3"/>
    <dgm:cxn modelId="{8DC7B9AA-10CB-4985-95CA-A7786752BCBA}" type="presParOf" srcId="{AA51F71E-D03E-4AC3-975D-958BF7974C5D}" destId="{D017DE4B-9B5B-4530-8FAA-EE35BEFEF69F}" srcOrd="1" destOrd="0" presId="urn:microsoft.com/office/officeart/2005/8/layout/venn3"/>
    <dgm:cxn modelId="{06914E7F-0D9F-46BA-A0CA-9BD903C24A7E}" type="presParOf" srcId="{AA51F71E-D03E-4AC3-975D-958BF7974C5D}" destId="{1FDCE96A-EB2D-44BA-AA03-5473179B1745}" srcOrd="2" destOrd="0" presId="urn:microsoft.com/office/officeart/2005/8/layout/venn3"/>
    <dgm:cxn modelId="{2CD817D4-6CEC-4B84-AE70-69836C373D4A}" type="presParOf" srcId="{AA51F71E-D03E-4AC3-975D-958BF7974C5D}" destId="{7376A445-4CBD-4F1A-B031-B76417C39936}" srcOrd="3" destOrd="0" presId="urn:microsoft.com/office/officeart/2005/8/layout/venn3"/>
    <dgm:cxn modelId="{58A50A79-A6CC-468A-8C4E-B53169B17D29}" type="presParOf" srcId="{AA51F71E-D03E-4AC3-975D-958BF7974C5D}" destId="{6C796431-A96A-4AA0-B651-CA6A322A013F}" srcOrd="4" destOrd="0" presId="urn:microsoft.com/office/officeart/2005/8/layout/venn3"/>
    <dgm:cxn modelId="{DE2B787E-257C-4AE0-944C-CE8C4EC5D98B}" type="presParOf" srcId="{AA51F71E-D03E-4AC3-975D-958BF7974C5D}" destId="{A1A8DE6B-DE84-4B9B-B2A6-DD08660F32A4}" srcOrd="5" destOrd="0" presId="urn:microsoft.com/office/officeart/2005/8/layout/venn3"/>
    <dgm:cxn modelId="{083B19A9-C4E8-48E8-8509-3AC5EE413824}" type="presParOf" srcId="{AA51F71E-D03E-4AC3-975D-958BF7974C5D}" destId="{35B14E88-5043-4259-B9A7-5440D3DA3E48}" srcOrd="6" destOrd="0" presId="urn:microsoft.com/office/officeart/2005/8/layout/venn3"/>
    <dgm:cxn modelId="{AD165462-08CD-42C1-B933-5133683F39EF}" type="presParOf" srcId="{AA51F71E-D03E-4AC3-975D-958BF7974C5D}" destId="{E480C66E-6590-49C2-8DD3-6C5E92A95107}" srcOrd="7" destOrd="0" presId="urn:microsoft.com/office/officeart/2005/8/layout/venn3"/>
    <dgm:cxn modelId="{AC186827-57B5-47A9-BA01-97F887DDF1A4}" type="presParOf" srcId="{AA51F71E-D03E-4AC3-975D-958BF7974C5D}" destId="{5ED38293-ABA8-447A-AF32-1889824009C7}" srcOrd="8" destOrd="0" presId="urn:microsoft.com/office/officeart/2005/8/layout/venn3"/>
    <dgm:cxn modelId="{6CDCE50E-4816-430B-9F1C-E189EDC53C81}" type="presParOf" srcId="{AA51F71E-D03E-4AC3-975D-958BF7974C5D}" destId="{5916AB7D-72FF-4625-89A3-8D75275167FE}" srcOrd="9" destOrd="0" presId="urn:microsoft.com/office/officeart/2005/8/layout/venn3"/>
    <dgm:cxn modelId="{D55A5A26-B674-439B-AC1E-1C58AF9FC8CE}" type="presParOf" srcId="{AA51F71E-D03E-4AC3-975D-958BF7974C5D}" destId="{D7AD5046-0BEB-4C2A-A70C-F397598D6DD1}" srcOrd="10" destOrd="0" presId="urn:microsoft.com/office/officeart/2005/8/layout/venn3"/>
    <dgm:cxn modelId="{F97A7D52-95B5-4D4B-A385-C1EF54C1F8E4}" type="presParOf" srcId="{AA51F71E-D03E-4AC3-975D-958BF7974C5D}" destId="{B7A250B1-0D6D-437F-AB0F-29A03B18ED00}" srcOrd="11" destOrd="0" presId="urn:microsoft.com/office/officeart/2005/8/layout/venn3"/>
    <dgm:cxn modelId="{24C61846-5A83-4331-B11F-C6FBD79D0F98}" type="presParOf" srcId="{AA51F71E-D03E-4AC3-975D-958BF7974C5D}" destId="{4DCE1693-6D08-4073-9A8F-CFBBD86ABDED}" srcOrd="12" destOrd="0" presId="urn:microsoft.com/office/officeart/2005/8/layout/venn3"/>
    <dgm:cxn modelId="{469D7C6B-325A-45DE-9B8C-DD989EB83C3D}" type="presParOf" srcId="{AA51F71E-D03E-4AC3-975D-958BF7974C5D}" destId="{609D9654-DA32-4207-8A1B-F5CCFFDF06DF}" srcOrd="13" destOrd="0" presId="urn:microsoft.com/office/officeart/2005/8/layout/venn3"/>
    <dgm:cxn modelId="{63F4A98E-4816-4F3F-B50E-C239463E3EAB}" type="presParOf" srcId="{AA51F71E-D03E-4AC3-975D-958BF7974C5D}" destId="{A4FCCFE2-E540-4668-BA4A-63E32CA6B649}" srcOrd="14" destOrd="0" presId="urn:microsoft.com/office/officeart/2005/8/layout/venn3"/>
    <dgm:cxn modelId="{CB1DACC8-451E-4676-BA5D-EB028CE2BB18}" type="presParOf" srcId="{AA51F71E-D03E-4AC3-975D-958BF7974C5D}" destId="{8E34D8F8-A4F5-4570-92D4-789D44088B7A}" srcOrd="15" destOrd="0" presId="urn:microsoft.com/office/officeart/2005/8/layout/venn3"/>
    <dgm:cxn modelId="{425F4ECA-65B1-4448-AB2E-22F095FFC4E1}" type="presParOf" srcId="{AA51F71E-D03E-4AC3-975D-958BF7974C5D}" destId="{A54A48DA-13E8-4169-A911-66EA1B9DF259}" srcOrd="16" destOrd="0" presId="urn:microsoft.com/office/officeart/2005/8/layout/venn3"/>
    <dgm:cxn modelId="{3136FEAF-9E57-4263-B112-3B4BD4CEB48B}" type="presParOf" srcId="{AA51F71E-D03E-4AC3-975D-958BF7974C5D}" destId="{3C449C8F-40F7-45DB-9EBB-CD0225EDDD81}" srcOrd="17" destOrd="0" presId="urn:microsoft.com/office/officeart/2005/8/layout/venn3"/>
    <dgm:cxn modelId="{41A53DC0-6CB0-48B7-9943-5E24C423EB84}" type="presParOf" srcId="{AA51F71E-D03E-4AC3-975D-958BF7974C5D}" destId="{405AE12F-1166-44B1-844D-97F33FF95C26}" srcOrd="1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Á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K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T</a:t>
          </a:r>
          <a:endParaRPr lang="cs-CZ" dirty="0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9ECED1F0-7D95-46CF-8689-DCAA289D102E}" type="pres">
      <dgm:prSet presAssocID="{970B578F-3327-4783-8081-5D605A6DD45F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4C40146-7C04-4194-87B1-F0ED229C010B}" type="presOf" srcId="{7AA60C6C-5A75-46D3-9806-A675D8AE8BB2}" destId="{1FDCE96A-EB2D-44BA-AA03-5473179B1745}" srcOrd="0" destOrd="0" presId="urn:microsoft.com/office/officeart/2005/8/layout/venn3"/>
    <dgm:cxn modelId="{51340BD3-5D5B-4415-8A61-A4F0CE9C28A2}" type="presOf" srcId="{CF3C8EB0-FF3C-447D-B629-4A7E9D2896E4}" destId="{D7AD5046-0BEB-4C2A-A70C-F397598D6DD1}" srcOrd="0" destOrd="0" presId="urn:microsoft.com/office/officeart/2005/8/layout/venn3"/>
    <dgm:cxn modelId="{23969195-ED8E-4508-90A5-BE0DB909F82E}" type="presOf" srcId="{3324873C-F542-419E-A8BE-1AFA171EA652}" destId="{AA51F71E-D03E-4AC3-975D-958BF7974C5D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0A6F997F-0DF0-490D-9191-3B1E66A3ED7F}" srcId="{3324873C-F542-419E-A8BE-1AFA171EA652}" destId="{9ED8184F-0663-4B5B-BF8E-5CB243D77198}" srcOrd="5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3" destOrd="0" parTransId="{327A74D9-CF58-48B5-97C5-316676F3F102}" sibTransId="{F4742B9E-CA24-4C72-9F01-354159AFDCEA}"/>
    <dgm:cxn modelId="{6DD3A49E-F53A-4048-AA2F-9C3CB1CB607C}" type="presOf" srcId="{970B578F-3327-4783-8081-5D605A6DD45F}" destId="{9ECED1F0-7D95-46CF-8689-DCAA289D102E}" srcOrd="0" destOrd="0" presId="urn:microsoft.com/office/officeart/2005/8/layout/venn3"/>
    <dgm:cxn modelId="{B52BC995-2E58-4DEB-AB37-B72EE9D9B8E6}" type="presOf" srcId="{C4C2320E-006F-4657-BEBE-12C029FCFA41}" destId="{35B14E88-5043-4259-B9A7-5440D3DA3E48}" srcOrd="0" destOrd="0" presId="urn:microsoft.com/office/officeart/2005/8/layout/venn3"/>
    <dgm:cxn modelId="{A43940F4-FF1F-43D1-BF0E-2F95759D7824}" srcId="{3324873C-F542-419E-A8BE-1AFA171EA652}" destId="{CF3C8EB0-FF3C-447D-B629-4A7E9D2896E4}" srcOrd="6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4" destOrd="0" parTransId="{D82F2937-6FCA-416C-A389-40478EF160C5}" sibTransId="{3ECC87B6-1203-4DAF-ADE8-5420017FCD61}"/>
    <dgm:cxn modelId="{0B5A371F-0AE4-4D7E-8B1A-52121A7D686D}" type="presOf" srcId="{FA380B68-47C0-4095-A216-F904A0CC98F4}" destId="{5464E99C-4C63-4925-8379-703537A33398}" srcOrd="0" destOrd="0" presId="urn:microsoft.com/office/officeart/2005/8/layout/venn3"/>
    <dgm:cxn modelId="{8F50FC66-1DFA-46E6-8198-035431E370B8}" type="presOf" srcId="{97766338-9EA9-465A-8F34-8062C9DDBB68}" destId="{6C796431-A96A-4AA0-B651-CA6A322A013F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FEB078BD-D0EE-4987-908C-9C295F471043}" type="presOf" srcId="{9ED8184F-0663-4B5B-BF8E-5CB243D77198}" destId="{5ED38293-ABA8-447A-AF32-1889824009C7}" srcOrd="0" destOrd="0" presId="urn:microsoft.com/office/officeart/2005/8/layout/venn3"/>
    <dgm:cxn modelId="{D213F32A-E6A4-4C2A-BCAD-1296DEE64321}" type="presParOf" srcId="{AA51F71E-D03E-4AC3-975D-958BF7974C5D}" destId="{5464E99C-4C63-4925-8379-703537A33398}" srcOrd="0" destOrd="0" presId="urn:microsoft.com/office/officeart/2005/8/layout/venn3"/>
    <dgm:cxn modelId="{D0BFCBFD-96B1-4578-802C-D291EAAE21C4}" type="presParOf" srcId="{AA51F71E-D03E-4AC3-975D-958BF7974C5D}" destId="{D017DE4B-9B5B-4530-8FAA-EE35BEFEF69F}" srcOrd="1" destOrd="0" presId="urn:microsoft.com/office/officeart/2005/8/layout/venn3"/>
    <dgm:cxn modelId="{F709A6DC-89AB-4551-B71B-BD8977312D3F}" type="presParOf" srcId="{AA51F71E-D03E-4AC3-975D-958BF7974C5D}" destId="{1FDCE96A-EB2D-44BA-AA03-5473179B1745}" srcOrd="2" destOrd="0" presId="urn:microsoft.com/office/officeart/2005/8/layout/venn3"/>
    <dgm:cxn modelId="{0CC93FBB-3241-444C-9C1E-795AF87F5397}" type="presParOf" srcId="{AA51F71E-D03E-4AC3-975D-958BF7974C5D}" destId="{7376A445-4CBD-4F1A-B031-B76417C39936}" srcOrd="3" destOrd="0" presId="urn:microsoft.com/office/officeart/2005/8/layout/venn3"/>
    <dgm:cxn modelId="{E59F53F7-7890-4B8A-8BDE-2DEE04753A6D}" type="presParOf" srcId="{AA51F71E-D03E-4AC3-975D-958BF7974C5D}" destId="{6C796431-A96A-4AA0-B651-CA6A322A013F}" srcOrd="4" destOrd="0" presId="urn:microsoft.com/office/officeart/2005/8/layout/venn3"/>
    <dgm:cxn modelId="{A4EA5534-79CD-4213-9A91-234958695504}" type="presParOf" srcId="{AA51F71E-D03E-4AC3-975D-958BF7974C5D}" destId="{A1A8DE6B-DE84-4B9B-B2A6-DD08660F32A4}" srcOrd="5" destOrd="0" presId="urn:microsoft.com/office/officeart/2005/8/layout/venn3"/>
    <dgm:cxn modelId="{BBC014D6-DC17-479E-99A8-585BE7DCBB17}" type="presParOf" srcId="{AA51F71E-D03E-4AC3-975D-958BF7974C5D}" destId="{9ECED1F0-7D95-46CF-8689-DCAA289D102E}" srcOrd="6" destOrd="0" presId="urn:microsoft.com/office/officeart/2005/8/layout/venn3"/>
    <dgm:cxn modelId="{E2CBA870-07BB-4B46-8F85-5470F6C200A5}" type="presParOf" srcId="{AA51F71E-D03E-4AC3-975D-958BF7974C5D}" destId="{F735B9ED-355C-4ECC-9758-D07BAB58D476}" srcOrd="7" destOrd="0" presId="urn:microsoft.com/office/officeart/2005/8/layout/venn3"/>
    <dgm:cxn modelId="{8B8BA991-6CE3-4471-8456-5F0598929962}" type="presParOf" srcId="{AA51F71E-D03E-4AC3-975D-958BF7974C5D}" destId="{35B14E88-5043-4259-B9A7-5440D3DA3E48}" srcOrd="8" destOrd="0" presId="urn:microsoft.com/office/officeart/2005/8/layout/venn3"/>
    <dgm:cxn modelId="{90D9688D-581D-46BA-BCD9-82DA8F3D3FC1}" type="presParOf" srcId="{AA51F71E-D03E-4AC3-975D-958BF7974C5D}" destId="{E480C66E-6590-49C2-8DD3-6C5E92A95107}" srcOrd="9" destOrd="0" presId="urn:microsoft.com/office/officeart/2005/8/layout/venn3"/>
    <dgm:cxn modelId="{CDF09AA9-7756-4EEC-AEC0-4999EB8EC156}" type="presParOf" srcId="{AA51F71E-D03E-4AC3-975D-958BF7974C5D}" destId="{5ED38293-ABA8-447A-AF32-1889824009C7}" srcOrd="10" destOrd="0" presId="urn:microsoft.com/office/officeart/2005/8/layout/venn3"/>
    <dgm:cxn modelId="{15938B30-815E-4F86-91A4-590953B365E0}" type="presParOf" srcId="{AA51F71E-D03E-4AC3-975D-958BF7974C5D}" destId="{5916AB7D-72FF-4625-89A3-8D75275167FE}" srcOrd="11" destOrd="0" presId="urn:microsoft.com/office/officeart/2005/8/layout/venn3"/>
    <dgm:cxn modelId="{73D9A008-A888-4633-B004-0BB04ED4B4A1}" type="presParOf" srcId="{AA51F71E-D03E-4AC3-975D-958BF7974C5D}" destId="{D7AD5046-0BEB-4C2A-A70C-F397598D6DD1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K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Ř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Ž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Á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C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9ECED1F0-7D95-46CF-8689-DCAA289D102E}" type="pres">
      <dgm:prSet presAssocID="{970B578F-3327-4783-8081-5D605A6DD45F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2731F82-B6AC-40F1-8684-AC945BBAA0F3}" type="presOf" srcId="{FA380B68-47C0-4095-A216-F904A0CC98F4}" destId="{5464E99C-4C63-4925-8379-703537A33398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0A6F997F-0DF0-490D-9191-3B1E66A3ED7F}" srcId="{3324873C-F542-419E-A8BE-1AFA171EA652}" destId="{9ED8184F-0663-4B5B-BF8E-5CB243D77198}" srcOrd="5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3" destOrd="0" parTransId="{327A74D9-CF58-48B5-97C5-316676F3F102}" sibTransId="{F4742B9E-CA24-4C72-9F01-354159AFDCEA}"/>
    <dgm:cxn modelId="{2A5E1FAC-D8D3-426E-9AB8-D9977AEAFF9E}" type="presOf" srcId="{C4C2320E-006F-4657-BEBE-12C029FCFA41}" destId="{35B14E88-5043-4259-B9A7-5440D3DA3E48}" srcOrd="0" destOrd="0" presId="urn:microsoft.com/office/officeart/2005/8/layout/venn3"/>
    <dgm:cxn modelId="{00C3C949-C4C9-4F20-875D-C0F4DE6A096E}" srcId="{3324873C-F542-419E-A8BE-1AFA171EA652}" destId="{C4C2320E-006F-4657-BEBE-12C029FCFA41}" srcOrd="4" destOrd="0" parTransId="{D82F2937-6FCA-416C-A389-40478EF160C5}" sibTransId="{3ECC87B6-1203-4DAF-ADE8-5420017FCD61}"/>
    <dgm:cxn modelId="{A43940F4-FF1F-43D1-BF0E-2F95759D7824}" srcId="{3324873C-F542-419E-A8BE-1AFA171EA652}" destId="{CF3C8EB0-FF3C-447D-B629-4A7E9D2896E4}" srcOrd="6" destOrd="0" parTransId="{0447B149-0BE7-45ED-AF26-B24A6E598AAA}" sibTransId="{90F90C28-4B6A-47D4-B2EA-4B28386CB56C}"/>
    <dgm:cxn modelId="{2DC7FC5B-F34A-433E-A300-BA07A29989A3}" type="presOf" srcId="{97766338-9EA9-465A-8F34-8062C9DDBB68}" destId="{6C796431-A96A-4AA0-B651-CA6A322A013F}" srcOrd="0" destOrd="0" presId="urn:microsoft.com/office/officeart/2005/8/layout/venn3"/>
    <dgm:cxn modelId="{71003589-0CF7-4A8F-8A14-48019BE9FACF}" type="presOf" srcId="{970B578F-3327-4783-8081-5D605A6DD45F}" destId="{9ECED1F0-7D95-46CF-8689-DCAA289D102E}" srcOrd="0" destOrd="0" presId="urn:microsoft.com/office/officeart/2005/8/layout/venn3"/>
    <dgm:cxn modelId="{4EF74799-A58B-42AB-8B94-87D35023DA6A}" type="presOf" srcId="{CF3C8EB0-FF3C-447D-B629-4A7E9D2896E4}" destId="{D7AD5046-0BEB-4C2A-A70C-F397598D6DD1}" srcOrd="0" destOrd="0" presId="urn:microsoft.com/office/officeart/2005/8/layout/venn3"/>
    <dgm:cxn modelId="{37256D9D-6131-4B47-B15D-5FE7A5755B23}" type="presOf" srcId="{3324873C-F542-419E-A8BE-1AFA171EA652}" destId="{AA51F71E-D03E-4AC3-975D-958BF7974C5D}" srcOrd="0" destOrd="0" presId="urn:microsoft.com/office/officeart/2005/8/layout/venn3"/>
    <dgm:cxn modelId="{BDC771A3-9991-4C3B-980D-8B1789B19BF3}" type="presOf" srcId="{9ED8184F-0663-4B5B-BF8E-5CB243D77198}" destId="{5ED38293-ABA8-447A-AF32-1889824009C7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0826C733-3DAB-4C89-B1A5-1C0614C51B5A}" type="presOf" srcId="{7AA60C6C-5A75-46D3-9806-A675D8AE8BB2}" destId="{1FDCE96A-EB2D-44BA-AA03-5473179B1745}" srcOrd="0" destOrd="0" presId="urn:microsoft.com/office/officeart/2005/8/layout/venn3"/>
    <dgm:cxn modelId="{552995F7-C0B8-4165-9CD8-376AC1E4C73E}" type="presParOf" srcId="{AA51F71E-D03E-4AC3-975D-958BF7974C5D}" destId="{5464E99C-4C63-4925-8379-703537A33398}" srcOrd="0" destOrd="0" presId="urn:microsoft.com/office/officeart/2005/8/layout/venn3"/>
    <dgm:cxn modelId="{8A06F538-4ED0-4757-800F-8DF447017B2C}" type="presParOf" srcId="{AA51F71E-D03E-4AC3-975D-958BF7974C5D}" destId="{D017DE4B-9B5B-4530-8FAA-EE35BEFEF69F}" srcOrd="1" destOrd="0" presId="urn:microsoft.com/office/officeart/2005/8/layout/venn3"/>
    <dgm:cxn modelId="{60E7DB70-97E7-42A5-BF26-C5CBF0A36883}" type="presParOf" srcId="{AA51F71E-D03E-4AC3-975D-958BF7974C5D}" destId="{1FDCE96A-EB2D-44BA-AA03-5473179B1745}" srcOrd="2" destOrd="0" presId="urn:microsoft.com/office/officeart/2005/8/layout/venn3"/>
    <dgm:cxn modelId="{CC87A5CF-D4B2-4F2E-A104-4FB844A842F3}" type="presParOf" srcId="{AA51F71E-D03E-4AC3-975D-958BF7974C5D}" destId="{7376A445-4CBD-4F1A-B031-B76417C39936}" srcOrd="3" destOrd="0" presId="urn:microsoft.com/office/officeart/2005/8/layout/venn3"/>
    <dgm:cxn modelId="{F90BFCB9-6F26-4F3E-8C54-20E28DDD40A8}" type="presParOf" srcId="{AA51F71E-D03E-4AC3-975D-958BF7974C5D}" destId="{6C796431-A96A-4AA0-B651-CA6A322A013F}" srcOrd="4" destOrd="0" presId="urn:microsoft.com/office/officeart/2005/8/layout/venn3"/>
    <dgm:cxn modelId="{42FE9BE7-B7F6-4E59-B23F-EE9F38572DA6}" type="presParOf" srcId="{AA51F71E-D03E-4AC3-975D-958BF7974C5D}" destId="{A1A8DE6B-DE84-4B9B-B2A6-DD08660F32A4}" srcOrd="5" destOrd="0" presId="urn:microsoft.com/office/officeart/2005/8/layout/venn3"/>
    <dgm:cxn modelId="{4BB0FB09-3DF3-4D81-9309-123D09373D79}" type="presParOf" srcId="{AA51F71E-D03E-4AC3-975D-958BF7974C5D}" destId="{9ECED1F0-7D95-46CF-8689-DCAA289D102E}" srcOrd="6" destOrd="0" presId="urn:microsoft.com/office/officeart/2005/8/layout/venn3"/>
    <dgm:cxn modelId="{616FE4EF-C3F4-43CE-95D8-9E93BF63C437}" type="presParOf" srcId="{AA51F71E-D03E-4AC3-975D-958BF7974C5D}" destId="{F735B9ED-355C-4ECC-9758-D07BAB58D476}" srcOrd="7" destOrd="0" presId="urn:microsoft.com/office/officeart/2005/8/layout/venn3"/>
    <dgm:cxn modelId="{54F198C5-CD25-41EF-B0B3-0BCD9FB05E77}" type="presParOf" srcId="{AA51F71E-D03E-4AC3-975D-958BF7974C5D}" destId="{35B14E88-5043-4259-B9A7-5440D3DA3E48}" srcOrd="8" destOrd="0" presId="urn:microsoft.com/office/officeart/2005/8/layout/venn3"/>
    <dgm:cxn modelId="{CF8D91AE-9308-4B2D-9216-12AD27BD0187}" type="presParOf" srcId="{AA51F71E-D03E-4AC3-975D-958BF7974C5D}" destId="{E480C66E-6590-49C2-8DD3-6C5E92A95107}" srcOrd="9" destOrd="0" presId="urn:microsoft.com/office/officeart/2005/8/layout/venn3"/>
    <dgm:cxn modelId="{DA5E62D2-45B4-44A1-A2B0-24A367CF6080}" type="presParOf" srcId="{AA51F71E-D03E-4AC3-975D-958BF7974C5D}" destId="{5ED38293-ABA8-447A-AF32-1889824009C7}" srcOrd="10" destOrd="0" presId="urn:microsoft.com/office/officeart/2005/8/layout/venn3"/>
    <dgm:cxn modelId="{BBACB991-0566-4FF1-9C97-05497322A636}" type="presParOf" srcId="{AA51F71E-D03E-4AC3-975D-958BF7974C5D}" destId="{5916AB7D-72FF-4625-89A3-8D75275167FE}" srcOrd="11" destOrd="0" presId="urn:microsoft.com/office/officeart/2005/8/layout/venn3"/>
    <dgm:cxn modelId="{FDA9A134-DDE4-42ED-826D-BBAFDC0601F8}" type="presParOf" srcId="{AA51F71E-D03E-4AC3-975D-958BF7974C5D}" destId="{D7AD5046-0BEB-4C2A-A70C-F397598D6DD1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T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B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329923FD-EB74-400D-B697-9E1B7CE7191A}" type="presOf" srcId="{970B578F-3327-4783-8081-5D605A6DD45F}" destId="{9ECED1F0-7D95-46CF-8689-DCAA289D102E}" srcOrd="0" destOrd="0" presId="urn:microsoft.com/office/officeart/2005/8/layout/venn3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675059B1-7C3B-4961-9010-9FCA695223B1}" type="presOf" srcId="{7AA60C6C-5A75-46D3-9806-A675D8AE8BB2}" destId="{1FDCE96A-EB2D-44BA-AA03-5473179B1745}" srcOrd="0" destOrd="0" presId="urn:microsoft.com/office/officeart/2005/8/layout/venn3"/>
    <dgm:cxn modelId="{9682165C-5B2B-4E57-AE5A-F0D99F5E0FED}" type="presOf" srcId="{3324873C-F542-419E-A8BE-1AFA171EA652}" destId="{AA51F71E-D03E-4AC3-975D-958BF7974C5D}" srcOrd="0" destOrd="0" presId="urn:microsoft.com/office/officeart/2005/8/layout/venn3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696A1908-0A6D-4016-A336-8F96EED99D3F}" type="presOf" srcId="{FA380B68-47C0-4095-A216-F904A0CC98F4}" destId="{5464E99C-4C63-4925-8379-703537A33398}" srcOrd="0" destOrd="0" presId="urn:microsoft.com/office/officeart/2005/8/layout/venn3"/>
    <dgm:cxn modelId="{79B5254E-5D8D-45D8-A57A-D886973620DC}" type="presOf" srcId="{C4C2320E-006F-4657-BEBE-12C029FCFA41}" destId="{35B14E88-5043-4259-B9A7-5440D3DA3E48}" srcOrd="0" destOrd="0" presId="urn:microsoft.com/office/officeart/2005/8/layout/venn3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0756254B-B8E7-434E-9C98-FB0D39CA4E71}" type="presOf" srcId="{97766338-9EA9-465A-8F34-8062C9DDBB68}" destId="{6C796431-A96A-4AA0-B651-CA6A322A013F}" srcOrd="0" destOrd="0" presId="urn:microsoft.com/office/officeart/2005/8/layout/venn3"/>
    <dgm:cxn modelId="{4D1DDF50-D4A6-45BC-B10B-27EC6ACD97DC}" type="presOf" srcId="{E5442A86-8D34-4D14-B9D7-5FBF763DE4F8}" destId="{04C835FF-CA83-48AD-98BD-9F10826B6A0E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A5A9F6C8-4E1C-43A5-92C8-5E329AC13706}" type="presParOf" srcId="{AA51F71E-D03E-4AC3-975D-958BF7974C5D}" destId="{5464E99C-4C63-4925-8379-703537A33398}" srcOrd="0" destOrd="0" presId="urn:microsoft.com/office/officeart/2005/8/layout/venn3"/>
    <dgm:cxn modelId="{1BFF35E4-3831-4B38-B0DB-5E8B1950CA86}" type="presParOf" srcId="{AA51F71E-D03E-4AC3-975D-958BF7974C5D}" destId="{D017DE4B-9B5B-4530-8FAA-EE35BEFEF69F}" srcOrd="1" destOrd="0" presId="urn:microsoft.com/office/officeart/2005/8/layout/venn3"/>
    <dgm:cxn modelId="{85CDBF4D-6928-4A74-B30A-88F4BD65DC13}" type="presParOf" srcId="{AA51F71E-D03E-4AC3-975D-958BF7974C5D}" destId="{1FDCE96A-EB2D-44BA-AA03-5473179B1745}" srcOrd="2" destOrd="0" presId="urn:microsoft.com/office/officeart/2005/8/layout/venn3"/>
    <dgm:cxn modelId="{E265E18A-1C09-4727-9D71-4F88B6E34CA8}" type="presParOf" srcId="{AA51F71E-D03E-4AC3-975D-958BF7974C5D}" destId="{7376A445-4CBD-4F1A-B031-B76417C39936}" srcOrd="3" destOrd="0" presId="urn:microsoft.com/office/officeart/2005/8/layout/venn3"/>
    <dgm:cxn modelId="{5F069413-9884-4125-B896-06848EA88817}" type="presParOf" srcId="{AA51F71E-D03E-4AC3-975D-958BF7974C5D}" destId="{6C796431-A96A-4AA0-B651-CA6A322A013F}" srcOrd="4" destOrd="0" presId="urn:microsoft.com/office/officeart/2005/8/layout/venn3"/>
    <dgm:cxn modelId="{E963B237-5C7A-4C44-A929-5BFE2AD8FCB5}" type="presParOf" srcId="{AA51F71E-D03E-4AC3-975D-958BF7974C5D}" destId="{A1A8DE6B-DE84-4B9B-B2A6-DD08660F32A4}" srcOrd="5" destOrd="0" presId="urn:microsoft.com/office/officeart/2005/8/layout/venn3"/>
    <dgm:cxn modelId="{EFA37B1C-20B3-48BD-AD67-B07F8695ECD8}" type="presParOf" srcId="{AA51F71E-D03E-4AC3-975D-958BF7974C5D}" destId="{04C835FF-CA83-48AD-98BD-9F10826B6A0E}" srcOrd="6" destOrd="0" presId="urn:microsoft.com/office/officeart/2005/8/layout/venn3"/>
    <dgm:cxn modelId="{C9AEF73E-F8FB-4F68-A340-566AAF0F1DD6}" type="presParOf" srcId="{AA51F71E-D03E-4AC3-975D-958BF7974C5D}" destId="{62E56109-E97A-43FF-9180-D5B45A337891}" srcOrd="7" destOrd="0" presId="urn:microsoft.com/office/officeart/2005/8/layout/venn3"/>
    <dgm:cxn modelId="{27037DF8-623B-4F79-843E-F18E1860A1D2}" type="presParOf" srcId="{AA51F71E-D03E-4AC3-975D-958BF7974C5D}" destId="{9ECED1F0-7D95-46CF-8689-DCAA289D102E}" srcOrd="8" destOrd="0" presId="urn:microsoft.com/office/officeart/2005/8/layout/venn3"/>
    <dgm:cxn modelId="{6D91DDAC-DEB0-4B88-A888-76B07AFB22D8}" type="presParOf" srcId="{AA51F71E-D03E-4AC3-975D-958BF7974C5D}" destId="{F735B9ED-355C-4ECC-9758-D07BAB58D476}" srcOrd="9" destOrd="0" presId="urn:microsoft.com/office/officeart/2005/8/layout/venn3"/>
    <dgm:cxn modelId="{F5FD6924-CFD5-4458-9416-C50CA0847B13}" type="presParOf" srcId="{AA51F71E-D03E-4AC3-975D-958BF7974C5D}" destId="{35B14E88-5043-4259-B9A7-5440D3DA3E48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Á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D</a:t>
          </a:r>
          <a:endParaRPr lang="cs-CZ" dirty="0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9ECED1F0-7D95-46CF-8689-DCAA289D102E}" type="pres">
      <dgm:prSet presAssocID="{970B578F-3327-4783-8081-5D605A6DD45F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7CFCFE5-BF7A-4D65-81EA-2B814F2752F2}" type="presOf" srcId="{C4C2320E-006F-4657-BEBE-12C029FCFA41}" destId="{35B14E88-5043-4259-B9A7-5440D3DA3E48}" srcOrd="0" destOrd="0" presId="urn:microsoft.com/office/officeart/2005/8/layout/venn3"/>
    <dgm:cxn modelId="{015DE6B7-1973-4A61-9D08-D54ABA9E7FEF}" type="presOf" srcId="{CF3C8EB0-FF3C-447D-B629-4A7E9D2896E4}" destId="{D7AD5046-0BEB-4C2A-A70C-F397598D6DD1}" srcOrd="0" destOrd="0" presId="urn:microsoft.com/office/officeart/2005/8/layout/venn3"/>
    <dgm:cxn modelId="{B669E7A8-D864-44E4-8779-8ADF88DEC545}" type="presOf" srcId="{9ED8184F-0663-4B5B-BF8E-5CB243D77198}" destId="{5ED38293-ABA8-447A-AF32-1889824009C7}" srcOrd="0" destOrd="0" presId="urn:microsoft.com/office/officeart/2005/8/layout/venn3"/>
    <dgm:cxn modelId="{09549903-5FB6-467D-AEA4-5839B1572741}" type="presOf" srcId="{3324873C-F542-419E-A8BE-1AFA171EA652}" destId="{AA51F71E-D03E-4AC3-975D-958BF7974C5D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CF967765-F59A-4D8D-981F-1C21842A2B61}" type="presOf" srcId="{97766338-9EA9-465A-8F34-8062C9DDBB68}" destId="{6C796431-A96A-4AA0-B651-CA6A322A013F}" srcOrd="0" destOrd="0" presId="urn:microsoft.com/office/officeart/2005/8/layout/venn3"/>
    <dgm:cxn modelId="{577A12D5-CDD1-4206-AB52-441F81A0C697}" type="presOf" srcId="{970B578F-3327-4783-8081-5D605A6DD45F}" destId="{9ECED1F0-7D95-46CF-8689-DCAA289D102E}" srcOrd="0" destOrd="0" presId="urn:microsoft.com/office/officeart/2005/8/layout/venn3"/>
    <dgm:cxn modelId="{0A6F997F-0DF0-490D-9191-3B1E66A3ED7F}" srcId="{3324873C-F542-419E-A8BE-1AFA171EA652}" destId="{9ED8184F-0663-4B5B-BF8E-5CB243D77198}" srcOrd="5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3" destOrd="0" parTransId="{327A74D9-CF58-48B5-97C5-316676F3F102}" sibTransId="{F4742B9E-CA24-4C72-9F01-354159AFDCEA}"/>
    <dgm:cxn modelId="{A43940F4-FF1F-43D1-BF0E-2F95759D7824}" srcId="{3324873C-F542-419E-A8BE-1AFA171EA652}" destId="{CF3C8EB0-FF3C-447D-B629-4A7E9D2896E4}" srcOrd="6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4" destOrd="0" parTransId="{D82F2937-6FCA-416C-A389-40478EF160C5}" sibTransId="{3ECC87B6-1203-4DAF-ADE8-5420017FCD61}"/>
    <dgm:cxn modelId="{654467F9-B644-4D74-BE02-F5BFF720F7AF}" type="presOf" srcId="{FA380B68-47C0-4095-A216-F904A0CC98F4}" destId="{5464E99C-4C63-4925-8379-703537A33398}" srcOrd="0" destOrd="0" presId="urn:microsoft.com/office/officeart/2005/8/layout/venn3"/>
    <dgm:cxn modelId="{889D3D63-38FB-4BA7-8A72-6E645E47528E}" type="presOf" srcId="{7AA60C6C-5A75-46D3-9806-A675D8AE8BB2}" destId="{1FDCE96A-EB2D-44BA-AA03-5473179B1745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74B6E00A-8E9F-40DE-98A1-DE34981D94E6}" type="presParOf" srcId="{AA51F71E-D03E-4AC3-975D-958BF7974C5D}" destId="{5464E99C-4C63-4925-8379-703537A33398}" srcOrd="0" destOrd="0" presId="urn:microsoft.com/office/officeart/2005/8/layout/venn3"/>
    <dgm:cxn modelId="{1F404232-5136-4477-A2C8-16ABE0CA42E6}" type="presParOf" srcId="{AA51F71E-D03E-4AC3-975D-958BF7974C5D}" destId="{D017DE4B-9B5B-4530-8FAA-EE35BEFEF69F}" srcOrd="1" destOrd="0" presId="urn:microsoft.com/office/officeart/2005/8/layout/venn3"/>
    <dgm:cxn modelId="{D404E01E-062F-4632-91F6-E65F833F9128}" type="presParOf" srcId="{AA51F71E-D03E-4AC3-975D-958BF7974C5D}" destId="{1FDCE96A-EB2D-44BA-AA03-5473179B1745}" srcOrd="2" destOrd="0" presId="urn:microsoft.com/office/officeart/2005/8/layout/venn3"/>
    <dgm:cxn modelId="{5767EA8F-5EFD-4437-9603-FA7380610A1A}" type="presParOf" srcId="{AA51F71E-D03E-4AC3-975D-958BF7974C5D}" destId="{7376A445-4CBD-4F1A-B031-B76417C39936}" srcOrd="3" destOrd="0" presId="urn:microsoft.com/office/officeart/2005/8/layout/venn3"/>
    <dgm:cxn modelId="{14A16C62-A81C-4E70-AEE6-9D3B157DCC2F}" type="presParOf" srcId="{AA51F71E-D03E-4AC3-975D-958BF7974C5D}" destId="{6C796431-A96A-4AA0-B651-CA6A322A013F}" srcOrd="4" destOrd="0" presId="urn:microsoft.com/office/officeart/2005/8/layout/venn3"/>
    <dgm:cxn modelId="{1F3CB838-3CAC-4CDB-80F4-F359795AB986}" type="presParOf" srcId="{AA51F71E-D03E-4AC3-975D-958BF7974C5D}" destId="{A1A8DE6B-DE84-4B9B-B2A6-DD08660F32A4}" srcOrd="5" destOrd="0" presId="urn:microsoft.com/office/officeart/2005/8/layout/venn3"/>
    <dgm:cxn modelId="{B10D67EE-3A6D-4D91-AA0E-87CFE7DC2E33}" type="presParOf" srcId="{AA51F71E-D03E-4AC3-975D-958BF7974C5D}" destId="{9ECED1F0-7D95-46CF-8689-DCAA289D102E}" srcOrd="6" destOrd="0" presId="urn:microsoft.com/office/officeart/2005/8/layout/venn3"/>
    <dgm:cxn modelId="{4BA6260E-B1FC-47AF-A282-94D30404F44F}" type="presParOf" srcId="{AA51F71E-D03E-4AC3-975D-958BF7974C5D}" destId="{F735B9ED-355C-4ECC-9758-D07BAB58D476}" srcOrd="7" destOrd="0" presId="urn:microsoft.com/office/officeart/2005/8/layout/venn3"/>
    <dgm:cxn modelId="{A1E32139-883B-4513-9EBF-095E70EEC1E6}" type="presParOf" srcId="{AA51F71E-D03E-4AC3-975D-958BF7974C5D}" destId="{35B14E88-5043-4259-B9A7-5440D3DA3E48}" srcOrd="8" destOrd="0" presId="urn:microsoft.com/office/officeart/2005/8/layout/venn3"/>
    <dgm:cxn modelId="{69D4FAA4-D59C-4202-ACE5-762876E3AA06}" type="presParOf" srcId="{AA51F71E-D03E-4AC3-975D-958BF7974C5D}" destId="{E480C66E-6590-49C2-8DD3-6C5E92A95107}" srcOrd="9" destOrd="0" presId="urn:microsoft.com/office/officeart/2005/8/layout/venn3"/>
    <dgm:cxn modelId="{F7FD9AB1-C39F-44BC-AE1C-2807E350E316}" type="presParOf" srcId="{AA51F71E-D03E-4AC3-975D-958BF7974C5D}" destId="{5ED38293-ABA8-447A-AF32-1889824009C7}" srcOrd="10" destOrd="0" presId="urn:microsoft.com/office/officeart/2005/8/layout/venn3"/>
    <dgm:cxn modelId="{3DB2E487-9BD7-440F-ABBB-791FC737CC49}" type="presParOf" srcId="{AA51F71E-D03E-4AC3-975D-958BF7974C5D}" destId="{5916AB7D-72FF-4625-89A3-8D75275167FE}" srcOrd="11" destOrd="0" presId="urn:microsoft.com/office/officeart/2005/8/layout/venn3"/>
    <dgm:cxn modelId="{9D0D45A9-C235-4FDC-9BA2-1EDCA436F7D5}" type="presParOf" srcId="{AA51F71E-D03E-4AC3-975D-958BF7974C5D}" destId="{D7AD5046-0BEB-4C2A-A70C-F397598D6DD1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C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C2835E8D-4507-4766-BD6E-AB1ABEAFD795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CBF7EC48-A469-4883-AC81-63FCB33CA124}" type="parTrans" cxnId="{2A26991B-B835-4551-9730-BCEB0165297A}">
      <dgm:prSet/>
      <dgm:spPr/>
      <dgm:t>
        <a:bodyPr/>
        <a:lstStyle/>
        <a:p>
          <a:endParaRPr lang="cs-CZ"/>
        </a:p>
      </dgm:t>
    </dgm:pt>
    <dgm:pt modelId="{5FE84CFE-7D98-4CBF-8D1B-7DC386989C8E}" type="sibTrans" cxnId="{2A26991B-B835-4551-9730-BCEB0165297A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A65082-CE8D-4B81-B954-E77DD6FDC2ED}" type="pres">
      <dgm:prSet presAssocID="{90F90C28-4B6A-47D4-B2EA-4B28386CB56C}" presName="space" presStyleCnt="0"/>
      <dgm:spPr/>
    </dgm:pt>
    <dgm:pt modelId="{A22D8385-EF75-4136-9368-4565EF746B8B}" type="pres">
      <dgm:prSet presAssocID="{C2835E8D-4507-4766-BD6E-AB1ABEAFD795}" presName="Name5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9B8AF44-74B2-462A-8849-A44375AC8E4D}" type="presOf" srcId="{3324873C-F542-419E-A8BE-1AFA171EA652}" destId="{AA51F71E-D03E-4AC3-975D-958BF7974C5D}" srcOrd="0" destOrd="0" presId="urn:microsoft.com/office/officeart/2005/8/layout/venn3"/>
    <dgm:cxn modelId="{9A569FDC-3941-40A4-9ED7-FA61655744C9}" type="presOf" srcId="{C4C2320E-006F-4657-BEBE-12C029FCFA41}" destId="{35B14E88-5043-4259-B9A7-5440D3DA3E48}" srcOrd="0" destOrd="0" presId="urn:microsoft.com/office/officeart/2005/8/layout/venn3"/>
    <dgm:cxn modelId="{04446A69-A613-467E-A534-81C9270C8DE9}" type="presOf" srcId="{97766338-9EA9-465A-8F34-8062C9DDBB68}" destId="{6C796431-A96A-4AA0-B651-CA6A322A013F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2A26991B-B835-4551-9730-BCEB0165297A}" srcId="{3324873C-F542-419E-A8BE-1AFA171EA652}" destId="{C2835E8D-4507-4766-BD6E-AB1ABEAFD795}" srcOrd="8" destOrd="0" parTransId="{CBF7EC48-A469-4883-AC81-63FCB33CA124}" sibTransId="{5FE84CFE-7D98-4CBF-8D1B-7DC386989C8E}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E7C60A3B-21BC-4137-8262-8F126B8C9FBA}" type="presOf" srcId="{9ED8184F-0663-4B5B-BF8E-5CB243D77198}" destId="{5ED38293-ABA8-447A-AF32-1889824009C7}" srcOrd="0" destOrd="0" presId="urn:microsoft.com/office/officeart/2005/8/layout/venn3"/>
    <dgm:cxn modelId="{132C567A-AB0B-465D-B89F-2361B29EE5AE}" type="presOf" srcId="{FA380B68-47C0-4095-A216-F904A0CC98F4}" destId="{5464E99C-4C63-4925-8379-703537A33398}" srcOrd="0" destOrd="0" presId="urn:microsoft.com/office/officeart/2005/8/layout/venn3"/>
    <dgm:cxn modelId="{0645CFCC-CBA8-4DA9-A923-5212E3CF5D1C}" type="presOf" srcId="{7AA60C6C-5A75-46D3-9806-A675D8AE8BB2}" destId="{1FDCE96A-EB2D-44BA-AA03-5473179B1745}" srcOrd="0" destOrd="0" presId="urn:microsoft.com/office/officeart/2005/8/layout/venn3"/>
    <dgm:cxn modelId="{73763133-74CB-4679-81A4-8D8B39BCA004}" type="presOf" srcId="{C2835E8D-4507-4766-BD6E-AB1ABEAFD795}" destId="{A22D8385-EF75-4136-9368-4565EF746B8B}" srcOrd="0" destOrd="0" presId="urn:microsoft.com/office/officeart/2005/8/layout/venn3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52A166F2-F8E2-499B-B762-5CBAD2C2125F}" type="presOf" srcId="{E5442A86-8D34-4D14-B9D7-5FBF763DE4F8}" destId="{04C835FF-CA83-48AD-98BD-9F10826B6A0E}" srcOrd="0" destOrd="0" presId="urn:microsoft.com/office/officeart/2005/8/layout/venn3"/>
    <dgm:cxn modelId="{7B56B3A7-38C9-4312-B721-78286C09A2B5}" type="presOf" srcId="{970B578F-3327-4783-8081-5D605A6DD45F}" destId="{9ECED1F0-7D95-46CF-8689-DCAA289D102E}" srcOrd="0" destOrd="0" presId="urn:microsoft.com/office/officeart/2005/8/layout/venn3"/>
    <dgm:cxn modelId="{036F789C-6882-4F62-9D81-98B1594D5966}" type="presOf" srcId="{CF3C8EB0-FF3C-447D-B629-4A7E9D2896E4}" destId="{D7AD5046-0BEB-4C2A-A70C-F397598D6DD1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C92CC400-1EFB-4427-8E56-113B17425D74}" type="presParOf" srcId="{AA51F71E-D03E-4AC3-975D-958BF7974C5D}" destId="{5464E99C-4C63-4925-8379-703537A33398}" srcOrd="0" destOrd="0" presId="urn:microsoft.com/office/officeart/2005/8/layout/venn3"/>
    <dgm:cxn modelId="{DDCB7E32-C144-4A87-9D3B-6412988C92C0}" type="presParOf" srcId="{AA51F71E-D03E-4AC3-975D-958BF7974C5D}" destId="{D017DE4B-9B5B-4530-8FAA-EE35BEFEF69F}" srcOrd="1" destOrd="0" presId="urn:microsoft.com/office/officeart/2005/8/layout/venn3"/>
    <dgm:cxn modelId="{7C4B33A7-8194-4DBB-84D5-FB55C2D6F395}" type="presParOf" srcId="{AA51F71E-D03E-4AC3-975D-958BF7974C5D}" destId="{1FDCE96A-EB2D-44BA-AA03-5473179B1745}" srcOrd="2" destOrd="0" presId="urn:microsoft.com/office/officeart/2005/8/layout/venn3"/>
    <dgm:cxn modelId="{B9142DDC-8E8C-47B4-82F6-7AB1CFE1BADF}" type="presParOf" srcId="{AA51F71E-D03E-4AC3-975D-958BF7974C5D}" destId="{7376A445-4CBD-4F1A-B031-B76417C39936}" srcOrd="3" destOrd="0" presId="urn:microsoft.com/office/officeart/2005/8/layout/venn3"/>
    <dgm:cxn modelId="{EFCBB9E7-FE09-4056-B279-7F837B3CA095}" type="presParOf" srcId="{AA51F71E-D03E-4AC3-975D-958BF7974C5D}" destId="{6C796431-A96A-4AA0-B651-CA6A322A013F}" srcOrd="4" destOrd="0" presId="urn:microsoft.com/office/officeart/2005/8/layout/venn3"/>
    <dgm:cxn modelId="{6CDC1A38-2C71-49B8-820E-AE12DFC7C48A}" type="presParOf" srcId="{AA51F71E-D03E-4AC3-975D-958BF7974C5D}" destId="{A1A8DE6B-DE84-4B9B-B2A6-DD08660F32A4}" srcOrd="5" destOrd="0" presId="urn:microsoft.com/office/officeart/2005/8/layout/venn3"/>
    <dgm:cxn modelId="{A396D813-FE4C-4B34-BCD9-3A04C68C224B}" type="presParOf" srcId="{AA51F71E-D03E-4AC3-975D-958BF7974C5D}" destId="{04C835FF-CA83-48AD-98BD-9F10826B6A0E}" srcOrd="6" destOrd="0" presId="urn:microsoft.com/office/officeart/2005/8/layout/venn3"/>
    <dgm:cxn modelId="{28A42ECF-1618-4E2A-90A7-B4A90C48205E}" type="presParOf" srcId="{AA51F71E-D03E-4AC3-975D-958BF7974C5D}" destId="{62E56109-E97A-43FF-9180-D5B45A337891}" srcOrd="7" destOrd="0" presId="urn:microsoft.com/office/officeart/2005/8/layout/venn3"/>
    <dgm:cxn modelId="{E3596670-5B30-4464-AA4A-AA9441BB1030}" type="presParOf" srcId="{AA51F71E-D03E-4AC3-975D-958BF7974C5D}" destId="{9ECED1F0-7D95-46CF-8689-DCAA289D102E}" srcOrd="8" destOrd="0" presId="urn:microsoft.com/office/officeart/2005/8/layout/venn3"/>
    <dgm:cxn modelId="{656F37F6-8727-4EA4-91F2-DCB0C18D77A1}" type="presParOf" srcId="{AA51F71E-D03E-4AC3-975D-958BF7974C5D}" destId="{F735B9ED-355C-4ECC-9758-D07BAB58D476}" srcOrd="9" destOrd="0" presId="urn:microsoft.com/office/officeart/2005/8/layout/venn3"/>
    <dgm:cxn modelId="{6EA8BCFA-88C1-4230-850B-310E2A22240E}" type="presParOf" srcId="{AA51F71E-D03E-4AC3-975D-958BF7974C5D}" destId="{35B14E88-5043-4259-B9A7-5440D3DA3E48}" srcOrd="10" destOrd="0" presId="urn:microsoft.com/office/officeart/2005/8/layout/venn3"/>
    <dgm:cxn modelId="{13DD8673-5E74-4A6F-BF81-42DB15486DF7}" type="presParOf" srcId="{AA51F71E-D03E-4AC3-975D-958BF7974C5D}" destId="{E480C66E-6590-49C2-8DD3-6C5E92A95107}" srcOrd="11" destOrd="0" presId="urn:microsoft.com/office/officeart/2005/8/layout/venn3"/>
    <dgm:cxn modelId="{299E830D-7D1B-429F-BB77-A248B076F202}" type="presParOf" srcId="{AA51F71E-D03E-4AC3-975D-958BF7974C5D}" destId="{5ED38293-ABA8-447A-AF32-1889824009C7}" srcOrd="12" destOrd="0" presId="urn:microsoft.com/office/officeart/2005/8/layout/venn3"/>
    <dgm:cxn modelId="{83C52B02-F1CA-4CA8-A2C3-51C96DDAC109}" type="presParOf" srcId="{AA51F71E-D03E-4AC3-975D-958BF7974C5D}" destId="{5916AB7D-72FF-4625-89A3-8D75275167FE}" srcOrd="13" destOrd="0" presId="urn:microsoft.com/office/officeart/2005/8/layout/venn3"/>
    <dgm:cxn modelId="{E5C688A7-0933-47F5-AB1B-3160941B5E35}" type="presParOf" srcId="{AA51F71E-D03E-4AC3-975D-958BF7974C5D}" destId="{D7AD5046-0BEB-4C2A-A70C-F397598D6DD1}" srcOrd="14" destOrd="0" presId="urn:microsoft.com/office/officeart/2005/8/layout/venn3"/>
    <dgm:cxn modelId="{FAB54DD3-825E-4DA4-B51F-FC330C702B83}" type="presParOf" srcId="{AA51F71E-D03E-4AC3-975D-958BF7974C5D}" destId="{73A65082-CE8D-4B81-B954-E77DD6FDC2ED}" srcOrd="15" destOrd="0" presId="urn:microsoft.com/office/officeart/2005/8/layout/venn3"/>
    <dgm:cxn modelId="{3222A45C-3D05-4924-A833-0AE1755D3539}" type="presParOf" srcId="{AA51F71E-D03E-4AC3-975D-958BF7974C5D}" destId="{A22D8385-EF75-4136-9368-4565EF746B8B}" srcOrd="1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F</a:t>
          </a:r>
          <a:endParaRPr lang="cs-CZ" dirty="0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9ECED1F0-7D95-46CF-8689-DCAA289D102E}" type="pres">
      <dgm:prSet presAssocID="{970B578F-3327-4783-8081-5D605A6DD45F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2981C3D4-8370-43A7-9436-85C0F8F45EA3}" type="presOf" srcId="{970B578F-3327-4783-8081-5D605A6DD45F}" destId="{9ECED1F0-7D95-46CF-8689-DCAA289D102E}" srcOrd="0" destOrd="0" presId="urn:microsoft.com/office/officeart/2005/8/layout/venn3"/>
    <dgm:cxn modelId="{7FDE8338-D4E7-4D9F-B8EF-C98F97577047}" type="presOf" srcId="{9ED8184F-0663-4B5B-BF8E-5CB243D77198}" destId="{5ED38293-ABA8-447A-AF32-1889824009C7}" srcOrd="0" destOrd="0" presId="urn:microsoft.com/office/officeart/2005/8/layout/venn3"/>
    <dgm:cxn modelId="{0A6F997F-0DF0-490D-9191-3B1E66A3ED7F}" srcId="{3324873C-F542-419E-A8BE-1AFA171EA652}" destId="{9ED8184F-0663-4B5B-BF8E-5CB243D77198}" srcOrd="5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3" destOrd="0" parTransId="{327A74D9-CF58-48B5-97C5-316676F3F102}" sibTransId="{F4742B9E-CA24-4C72-9F01-354159AFDCEA}"/>
    <dgm:cxn modelId="{018114EC-E8B9-4231-9AF6-AACAB483C4BB}" type="presOf" srcId="{C4C2320E-006F-4657-BEBE-12C029FCFA41}" destId="{35B14E88-5043-4259-B9A7-5440D3DA3E48}" srcOrd="0" destOrd="0" presId="urn:microsoft.com/office/officeart/2005/8/layout/venn3"/>
    <dgm:cxn modelId="{797EB2C0-3EA9-4414-B6DA-8CB110602DB8}" type="presOf" srcId="{7AA60C6C-5A75-46D3-9806-A675D8AE8BB2}" destId="{1FDCE96A-EB2D-44BA-AA03-5473179B1745}" srcOrd="0" destOrd="0" presId="urn:microsoft.com/office/officeart/2005/8/layout/venn3"/>
    <dgm:cxn modelId="{A43940F4-FF1F-43D1-BF0E-2F95759D7824}" srcId="{3324873C-F542-419E-A8BE-1AFA171EA652}" destId="{CF3C8EB0-FF3C-447D-B629-4A7E9D2896E4}" srcOrd="6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4" destOrd="0" parTransId="{D82F2937-6FCA-416C-A389-40478EF160C5}" sibTransId="{3ECC87B6-1203-4DAF-ADE8-5420017FCD61}"/>
    <dgm:cxn modelId="{22401729-B325-4A37-974D-A5ED1D65D88A}" type="presOf" srcId="{3324873C-F542-419E-A8BE-1AFA171EA652}" destId="{AA51F71E-D03E-4AC3-975D-958BF7974C5D}" srcOrd="0" destOrd="0" presId="urn:microsoft.com/office/officeart/2005/8/layout/venn3"/>
    <dgm:cxn modelId="{43DC8F89-6F8E-4778-89C1-2C837FB18131}" type="presOf" srcId="{FA380B68-47C0-4095-A216-F904A0CC98F4}" destId="{5464E99C-4C63-4925-8379-703537A33398}" srcOrd="0" destOrd="0" presId="urn:microsoft.com/office/officeart/2005/8/layout/venn3"/>
    <dgm:cxn modelId="{34C6516F-1504-4B7D-8D14-AA7E04CDCF26}" type="presOf" srcId="{CF3C8EB0-FF3C-447D-B629-4A7E9D2896E4}" destId="{D7AD5046-0BEB-4C2A-A70C-F397598D6DD1}" srcOrd="0" destOrd="0" presId="urn:microsoft.com/office/officeart/2005/8/layout/venn3"/>
    <dgm:cxn modelId="{A5FDA6CB-6CBB-4ABE-9EA7-47C895024AA6}" type="presOf" srcId="{97766338-9EA9-465A-8F34-8062C9DDBB68}" destId="{6C796431-A96A-4AA0-B651-CA6A322A013F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F921D623-41B9-4D67-9A3A-FFE84D8C60D4}" type="presParOf" srcId="{AA51F71E-D03E-4AC3-975D-958BF7974C5D}" destId="{5464E99C-4C63-4925-8379-703537A33398}" srcOrd="0" destOrd="0" presId="urn:microsoft.com/office/officeart/2005/8/layout/venn3"/>
    <dgm:cxn modelId="{E8D314D8-6BB9-44B4-86DB-63EF5722C5B7}" type="presParOf" srcId="{AA51F71E-D03E-4AC3-975D-958BF7974C5D}" destId="{D017DE4B-9B5B-4530-8FAA-EE35BEFEF69F}" srcOrd="1" destOrd="0" presId="urn:microsoft.com/office/officeart/2005/8/layout/venn3"/>
    <dgm:cxn modelId="{92901C3C-624F-4F13-AFF6-79E03DEF7C6A}" type="presParOf" srcId="{AA51F71E-D03E-4AC3-975D-958BF7974C5D}" destId="{1FDCE96A-EB2D-44BA-AA03-5473179B1745}" srcOrd="2" destOrd="0" presId="urn:microsoft.com/office/officeart/2005/8/layout/venn3"/>
    <dgm:cxn modelId="{FE4466D4-25AB-48BE-8C08-4549C029BAB1}" type="presParOf" srcId="{AA51F71E-D03E-4AC3-975D-958BF7974C5D}" destId="{7376A445-4CBD-4F1A-B031-B76417C39936}" srcOrd="3" destOrd="0" presId="urn:microsoft.com/office/officeart/2005/8/layout/venn3"/>
    <dgm:cxn modelId="{DC51E10A-082B-43E1-8E98-117857152AE8}" type="presParOf" srcId="{AA51F71E-D03E-4AC3-975D-958BF7974C5D}" destId="{6C796431-A96A-4AA0-B651-CA6A322A013F}" srcOrd="4" destOrd="0" presId="urn:microsoft.com/office/officeart/2005/8/layout/venn3"/>
    <dgm:cxn modelId="{0E8A534F-1E8C-47C9-9FE0-1503CFCD33AC}" type="presParOf" srcId="{AA51F71E-D03E-4AC3-975D-958BF7974C5D}" destId="{A1A8DE6B-DE84-4B9B-B2A6-DD08660F32A4}" srcOrd="5" destOrd="0" presId="urn:microsoft.com/office/officeart/2005/8/layout/venn3"/>
    <dgm:cxn modelId="{7684B067-2BFE-4BEF-9E8B-88D481C270C9}" type="presParOf" srcId="{AA51F71E-D03E-4AC3-975D-958BF7974C5D}" destId="{9ECED1F0-7D95-46CF-8689-DCAA289D102E}" srcOrd="6" destOrd="0" presId="urn:microsoft.com/office/officeart/2005/8/layout/venn3"/>
    <dgm:cxn modelId="{70668021-7E75-4903-8581-D339F2EA0BF7}" type="presParOf" srcId="{AA51F71E-D03E-4AC3-975D-958BF7974C5D}" destId="{F735B9ED-355C-4ECC-9758-D07BAB58D476}" srcOrd="7" destOrd="0" presId="urn:microsoft.com/office/officeart/2005/8/layout/venn3"/>
    <dgm:cxn modelId="{CFE3C142-3B87-4EB9-B2FB-407BCB6D99F8}" type="presParOf" srcId="{AA51F71E-D03E-4AC3-975D-958BF7974C5D}" destId="{35B14E88-5043-4259-B9A7-5440D3DA3E48}" srcOrd="8" destOrd="0" presId="urn:microsoft.com/office/officeart/2005/8/layout/venn3"/>
    <dgm:cxn modelId="{AB25BFB7-0478-4B84-BA22-215BC61B168D}" type="presParOf" srcId="{AA51F71E-D03E-4AC3-975D-958BF7974C5D}" destId="{E480C66E-6590-49C2-8DD3-6C5E92A95107}" srcOrd="9" destOrd="0" presId="urn:microsoft.com/office/officeart/2005/8/layout/venn3"/>
    <dgm:cxn modelId="{EEC1BFE8-514D-4475-BE8D-79A0AE8C6B7C}" type="presParOf" srcId="{AA51F71E-D03E-4AC3-975D-958BF7974C5D}" destId="{5ED38293-ABA8-447A-AF32-1889824009C7}" srcOrd="10" destOrd="0" presId="urn:microsoft.com/office/officeart/2005/8/layout/venn3"/>
    <dgm:cxn modelId="{D364605A-5824-4F00-818B-52935592B9EC}" type="presParOf" srcId="{AA51F71E-D03E-4AC3-975D-958BF7974C5D}" destId="{5916AB7D-72FF-4625-89A3-8D75275167FE}" srcOrd="11" destOrd="0" presId="urn:microsoft.com/office/officeart/2005/8/layout/venn3"/>
    <dgm:cxn modelId="{639B3537-32B6-4631-BCA1-62D7E0A5EE4F}" type="presParOf" srcId="{AA51F71E-D03E-4AC3-975D-958BF7974C5D}" destId="{D7AD5046-0BEB-4C2A-A70C-F397598D6DD1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H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T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É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28F05B4-5B61-409F-8103-0A220534F67D}" type="presOf" srcId="{FA380B68-47C0-4095-A216-F904A0CC98F4}" destId="{5464E99C-4C63-4925-8379-703537A33398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B8F219DA-BB61-4AB3-88EC-900881D7310D}" type="presOf" srcId="{970B578F-3327-4783-8081-5D605A6DD45F}" destId="{9ECED1F0-7D95-46CF-8689-DCAA289D102E}" srcOrd="0" destOrd="0" presId="urn:microsoft.com/office/officeart/2005/8/layout/venn3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543409EB-5656-42F3-B249-9A3ECD46CFCF}" type="presOf" srcId="{C4C2320E-006F-4657-BEBE-12C029FCFA41}" destId="{35B14E88-5043-4259-B9A7-5440D3DA3E48}" srcOrd="0" destOrd="0" presId="urn:microsoft.com/office/officeart/2005/8/layout/venn3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168769F9-3897-4C15-B0A7-3C7F5A6204E9}" type="presOf" srcId="{97766338-9EA9-465A-8F34-8062C9DDBB68}" destId="{6C796431-A96A-4AA0-B651-CA6A322A013F}" srcOrd="0" destOrd="0" presId="urn:microsoft.com/office/officeart/2005/8/layout/venn3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A9400E7B-0B94-4A40-8954-669086EE28FC}" type="presOf" srcId="{3324873C-F542-419E-A8BE-1AFA171EA652}" destId="{AA51F71E-D03E-4AC3-975D-958BF7974C5D}" srcOrd="0" destOrd="0" presId="urn:microsoft.com/office/officeart/2005/8/layout/venn3"/>
    <dgm:cxn modelId="{BCE534A6-CC14-4133-BFDA-6AF303AE592B}" type="presOf" srcId="{E5442A86-8D34-4D14-B9D7-5FBF763DE4F8}" destId="{04C835FF-CA83-48AD-98BD-9F10826B6A0E}" srcOrd="0" destOrd="0" presId="urn:microsoft.com/office/officeart/2005/8/layout/venn3"/>
    <dgm:cxn modelId="{C1566F51-9866-493A-A72C-00DB16E255C7}" type="presOf" srcId="{7AA60C6C-5A75-46D3-9806-A675D8AE8BB2}" destId="{1FDCE96A-EB2D-44BA-AA03-5473179B1745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1080C50E-EBE1-40A0-99E2-D5BC9D18696A}" type="presParOf" srcId="{AA51F71E-D03E-4AC3-975D-958BF7974C5D}" destId="{5464E99C-4C63-4925-8379-703537A33398}" srcOrd="0" destOrd="0" presId="urn:microsoft.com/office/officeart/2005/8/layout/venn3"/>
    <dgm:cxn modelId="{4CE54A00-779D-49C0-AB67-9155BEC2A491}" type="presParOf" srcId="{AA51F71E-D03E-4AC3-975D-958BF7974C5D}" destId="{D017DE4B-9B5B-4530-8FAA-EE35BEFEF69F}" srcOrd="1" destOrd="0" presId="urn:microsoft.com/office/officeart/2005/8/layout/venn3"/>
    <dgm:cxn modelId="{24985F35-1FCA-4EE9-9BD2-02D83F26E303}" type="presParOf" srcId="{AA51F71E-D03E-4AC3-975D-958BF7974C5D}" destId="{1FDCE96A-EB2D-44BA-AA03-5473179B1745}" srcOrd="2" destOrd="0" presId="urn:microsoft.com/office/officeart/2005/8/layout/venn3"/>
    <dgm:cxn modelId="{F5CE1A01-D213-41CA-84D7-B9C2364D6838}" type="presParOf" srcId="{AA51F71E-D03E-4AC3-975D-958BF7974C5D}" destId="{7376A445-4CBD-4F1A-B031-B76417C39936}" srcOrd="3" destOrd="0" presId="urn:microsoft.com/office/officeart/2005/8/layout/venn3"/>
    <dgm:cxn modelId="{E8D272BA-C4E5-4552-A173-FBEDDACED2D3}" type="presParOf" srcId="{AA51F71E-D03E-4AC3-975D-958BF7974C5D}" destId="{6C796431-A96A-4AA0-B651-CA6A322A013F}" srcOrd="4" destOrd="0" presId="urn:microsoft.com/office/officeart/2005/8/layout/venn3"/>
    <dgm:cxn modelId="{71FEB56D-6449-4549-A9FE-A88AE9DD85A9}" type="presParOf" srcId="{AA51F71E-D03E-4AC3-975D-958BF7974C5D}" destId="{A1A8DE6B-DE84-4B9B-B2A6-DD08660F32A4}" srcOrd="5" destOrd="0" presId="urn:microsoft.com/office/officeart/2005/8/layout/venn3"/>
    <dgm:cxn modelId="{14D06245-8032-4899-8FCE-1E6F2E8BEB3F}" type="presParOf" srcId="{AA51F71E-D03E-4AC3-975D-958BF7974C5D}" destId="{04C835FF-CA83-48AD-98BD-9F10826B6A0E}" srcOrd="6" destOrd="0" presId="urn:microsoft.com/office/officeart/2005/8/layout/venn3"/>
    <dgm:cxn modelId="{7BB319F7-19D5-4722-85C3-41D512E3AABD}" type="presParOf" srcId="{AA51F71E-D03E-4AC3-975D-958BF7974C5D}" destId="{62E56109-E97A-43FF-9180-D5B45A337891}" srcOrd="7" destOrd="0" presId="urn:microsoft.com/office/officeart/2005/8/layout/venn3"/>
    <dgm:cxn modelId="{78E7D710-C862-4E03-B9C5-CE6D226087DF}" type="presParOf" srcId="{AA51F71E-D03E-4AC3-975D-958BF7974C5D}" destId="{9ECED1F0-7D95-46CF-8689-DCAA289D102E}" srcOrd="8" destOrd="0" presId="urn:microsoft.com/office/officeart/2005/8/layout/venn3"/>
    <dgm:cxn modelId="{36DFEA9F-AF0A-4237-91D7-28D4D55CFE7C}" type="presParOf" srcId="{AA51F71E-D03E-4AC3-975D-958BF7974C5D}" destId="{F735B9ED-355C-4ECC-9758-D07BAB58D476}" srcOrd="9" destOrd="0" presId="urn:microsoft.com/office/officeart/2005/8/layout/venn3"/>
    <dgm:cxn modelId="{7E526471-82C5-4224-9951-E2B34E62E392}" type="presParOf" srcId="{AA51F71E-D03E-4AC3-975D-958BF7974C5D}" destId="{35B14E88-5043-4259-B9A7-5440D3DA3E48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T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81BAEAF-AF53-42D4-96CF-54959D005B01}" type="presOf" srcId="{C4C2320E-006F-4657-BEBE-12C029FCFA41}" destId="{35B14E88-5043-4259-B9A7-5440D3DA3E48}" srcOrd="0" destOrd="0" presId="urn:microsoft.com/office/officeart/2005/8/layout/venn3"/>
    <dgm:cxn modelId="{876DAD84-F4B5-4D2D-8105-F7CBD5EF48FA}" type="presOf" srcId="{CF3C8EB0-FF3C-447D-B629-4A7E9D2896E4}" destId="{D7AD5046-0BEB-4C2A-A70C-F397598D6DD1}" srcOrd="0" destOrd="0" presId="urn:microsoft.com/office/officeart/2005/8/layout/venn3"/>
    <dgm:cxn modelId="{A7162A2E-2AF8-4C0B-897D-57255705050C}" type="presOf" srcId="{3324873C-F542-419E-A8BE-1AFA171EA652}" destId="{AA51F71E-D03E-4AC3-975D-958BF7974C5D}" srcOrd="0" destOrd="0" presId="urn:microsoft.com/office/officeart/2005/8/layout/venn3"/>
    <dgm:cxn modelId="{DCD99099-95EE-446F-888C-C5F98A46AAB0}" type="presOf" srcId="{7AA60C6C-5A75-46D3-9806-A675D8AE8BB2}" destId="{1FDCE96A-EB2D-44BA-AA03-5473179B1745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64781316-207F-4815-9487-32F34A2AAB07}" type="presOf" srcId="{E5442A86-8D34-4D14-B9D7-5FBF763DE4F8}" destId="{04C835FF-CA83-48AD-98BD-9F10826B6A0E}" srcOrd="0" destOrd="0" presId="urn:microsoft.com/office/officeart/2005/8/layout/venn3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7FBEA550-D5AF-49A0-A001-676563DB9DF6}" type="presOf" srcId="{97766338-9EA9-465A-8F34-8062C9DDBB68}" destId="{6C796431-A96A-4AA0-B651-CA6A322A013F}" srcOrd="0" destOrd="0" presId="urn:microsoft.com/office/officeart/2005/8/layout/venn3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5AA22D0E-EEC7-4520-AF26-16D0E0A3CCF6}" type="presOf" srcId="{FA380B68-47C0-4095-A216-F904A0CC98F4}" destId="{5464E99C-4C63-4925-8379-703537A33398}" srcOrd="0" destOrd="0" presId="urn:microsoft.com/office/officeart/2005/8/layout/venn3"/>
    <dgm:cxn modelId="{39CA2608-8DE4-4BD8-BB91-CF5BEA5C7630}" type="presOf" srcId="{9ED8184F-0663-4B5B-BF8E-5CB243D77198}" destId="{5ED38293-ABA8-447A-AF32-1889824009C7}" srcOrd="0" destOrd="0" presId="urn:microsoft.com/office/officeart/2005/8/layout/venn3"/>
    <dgm:cxn modelId="{D771DC3B-8EB1-4219-B190-7847DED15048}" type="presOf" srcId="{970B578F-3327-4783-8081-5D605A6DD45F}" destId="{9ECED1F0-7D95-46CF-8689-DCAA289D102E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28791A35-BE61-4CBB-B78E-1851431E27EF}" type="presParOf" srcId="{AA51F71E-D03E-4AC3-975D-958BF7974C5D}" destId="{5464E99C-4C63-4925-8379-703537A33398}" srcOrd="0" destOrd="0" presId="urn:microsoft.com/office/officeart/2005/8/layout/venn3"/>
    <dgm:cxn modelId="{41AF014F-E068-461A-B6B9-F6B1F799EA8B}" type="presParOf" srcId="{AA51F71E-D03E-4AC3-975D-958BF7974C5D}" destId="{D017DE4B-9B5B-4530-8FAA-EE35BEFEF69F}" srcOrd="1" destOrd="0" presId="urn:microsoft.com/office/officeart/2005/8/layout/venn3"/>
    <dgm:cxn modelId="{7694769F-1FF4-4C77-819C-8C9D0D7CADDD}" type="presParOf" srcId="{AA51F71E-D03E-4AC3-975D-958BF7974C5D}" destId="{1FDCE96A-EB2D-44BA-AA03-5473179B1745}" srcOrd="2" destOrd="0" presId="urn:microsoft.com/office/officeart/2005/8/layout/venn3"/>
    <dgm:cxn modelId="{0BC9DE63-6987-45A3-BE88-01E6623F4280}" type="presParOf" srcId="{AA51F71E-D03E-4AC3-975D-958BF7974C5D}" destId="{7376A445-4CBD-4F1A-B031-B76417C39936}" srcOrd="3" destOrd="0" presId="urn:microsoft.com/office/officeart/2005/8/layout/venn3"/>
    <dgm:cxn modelId="{DE325E9E-168A-4277-A32E-F0D87F5B16F2}" type="presParOf" srcId="{AA51F71E-D03E-4AC3-975D-958BF7974C5D}" destId="{6C796431-A96A-4AA0-B651-CA6A322A013F}" srcOrd="4" destOrd="0" presId="urn:microsoft.com/office/officeart/2005/8/layout/venn3"/>
    <dgm:cxn modelId="{11F23603-50C3-4BFC-9ABC-55F6F8901210}" type="presParOf" srcId="{AA51F71E-D03E-4AC3-975D-958BF7974C5D}" destId="{A1A8DE6B-DE84-4B9B-B2A6-DD08660F32A4}" srcOrd="5" destOrd="0" presId="urn:microsoft.com/office/officeart/2005/8/layout/venn3"/>
    <dgm:cxn modelId="{2303019E-D4A7-43D3-8DDA-AB2875B0B0F9}" type="presParOf" srcId="{AA51F71E-D03E-4AC3-975D-958BF7974C5D}" destId="{04C835FF-CA83-48AD-98BD-9F10826B6A0E}" srcOrd="6" destOrd="0" presId="urn:microsoft.com/office/officeart/2005/8/layout/venn3"/>
    <dgm:cxn modelId="{77AC65A4-4014-49F7-89A7-30F429B65023}" type="presParOf" srcId="{AA51F71E-D03E-4AC3-975D-958BF7974C5D}" destId="{62E56109-E97A-43FF-9180-D5B45A337891}" srcOrd="7" destOrd="0" presId="urn:microsoft.com/office/officeart/2005/8/layout/venn3"/>
    <dgm:cxn modelId="{B63F91EF-AB01-46D6-96AA-BB0CEDF36C77}" type="presParOf" srcId="{AA51F71E-D03E-4AC3-975D-958BF7974C5D}" destId="{9ECED1F0-7D95-46CF-8689-DCAA289D102E}" srcOrd="8" destOrd="0" presId="urn:microsoft.com/office/officeart/2005/8/layout/venn3"/>
    <dgm:cxn modelId="{2F807FC2-122E-4631-8CAD-A7BE9CF7BE45}" type="presParOf" srcId="{AA51F71E-D03E-4AC3-975D-958BF7974C5D}" destId="{F735B9ED-355C-4ECC-9758-D07BAB58D476}" srcOrd="9" destOrd="0" presId="urn:microsoft.com/office/officeart/2005/8/layout/venn3"/>
    <dgm:cxn modelId="{E5CB861C-B0F9-4AAB-9731-67137F0D1E26}" type="presParOf" srcId="{AA51F71E-D03E-4AC3-975D-958BF7974C5D}" destId="{35B14E88-5043-4259-B9A7-5440D3DA3E48}" srcOrd="10" destOrd="0" presId="urn:microsoft.com/office/officeart/2005/8/layout/venn3"/>
    <dgm:cxn modelId="{A4B11A11-5E4E-4C73-8D61-7B6352776B9F}" type="presParOf" srcId="{AA51F71E-D03E-4AC3-975D-958BF7974C5D}" destId="{E480C66E-6590-49C2-8DD3-6C5E92A95107}" srcOrd="11" destOrd="0" presId="urn:microsoft.com/office/officeart/2005/8/layout/venn3"/>
    <dgm:cxn modelId="{F55410F6-8E3B-47C8-B193-357565CB5AFE}" type="presParOf" srcId="{AA51F71E-D03E-4AC3-975D-958BF7974C5D}" destId="{5ED38293-ABA8-447A-AF32-1889824009C7}" srcOrd="12" destOrd="0" presId="urn:microsoft.com/office/officeart/2005/8/layout/venn3"/>
    <dgm:cxn modelId="{D596A936-54D4-476A-AD61-ABACE7E42C20}" type="presParOf" srcId="{AA51F71E-D03E-4AC3-975D-958BF7974C5D}" destId="{5916AB7D-72FF-4625-89A3-8D75275167FE}" srcOrd="13" destOrd="0" presId="urn:microsoft.com/office/officeart/2005/8/layout/venn3"/>
    <dgm:cxn modelId="{13A395CE-5531-4AA2-89D9-26B81740B4B7}" type="presParOf" srcId="{AA51F71E-D03E-4AC3-975D-958BF7974C5D}" destId="{D7AD5046-0BEB-4C2A-A70C-F397598D6DD1}" srcOrd="1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K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B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DAF78428-EF96-48A6-B645-ED9D49769A78}" type="presOf" srcId="{E5442A86-8D34-4D14-B9D7-5FBF763DE4F8}" destId="{04C835FF-CA83-48AD-98BD-9F10826B6A0E}" srcOrd="0" destOrd="0" presId="urn:microsoft.com/office/officeart/2005/8/layout/venn3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60373393-6544-4176-A78C-F2150C299135}" type="presOf" srcId="{FA380B68-47C0-4095-A216-F904A0CC98F4}" destId="{5464E99C-4C63-4925-8379-703537A33398}" srcOrd="0" destOrd="0" presId="urn:microsoft.com/office/officeart/2005/8/layout/venn3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205BEEFE-5043-4FC4-9672-689E677749AD}" type="presOf" srcId="{CF3C8EB0-FF3C-447D-B629-4A7E9D2896E4}" destId="{D7AD5046-0BEB-4C2A-A70C-F397598D6DD1}" srcOrd="0" destOrd="0" presId="urn:microsoft.com/office/officeart/2005/8/layout/venn3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09C2AC8A-6C27-4C17-827D-AD4E7A57E02F}" type="presOf" srcId="{97766338-9EA9-465A-8F34-8062C9DDBB68}" destId="{6C796431-A96A-4AA0-B651-CA6A322A013F}" srcOrd="0" destOrd="0" presId="urn:microsoft.com/office/officeart/2005/8/layout/venn3"/>
    <dgm:cxn modelId="{F30BCAB8-D73A-4477-A3BA-92D9BDA30735}" type="presOf" srcId="{7AA60C6C-5A75-46D3-9806-A675D8AE8BB2}" destId="{1FDCE96A-EB2D-44BA-AA03-5473179B1745}" srcOrd="0" destOrd="0" presId="urn:microsoft.com/office/officeart/2005/8/layout/venn3"/>
    <dgm:cxn modelId="{86B8E386-681C-4093-A978-194E599010C6}" type="presOf" srcId="{9ED8184F-0663-4B5B-BF8E-5CB243D77198}" destId="{5ED38293-ABA8-447A-AF32-1889824009C7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EF7E903A-E0F7-4E62-958D-5489583BF3B5}" type="presOf" srcId="{C4C2320E-006F-4657-BEBE-12C029FCFA41}" destId="{35B14E88-5043-4259-B9A7-5440D3DA3E48}" srcOrd="0" destOrd="0" presId="urn:microsoft.com/office/officeart/2005/8/layout/venn3"/>
    <dgm:cxn modelId="{1A89CBEB-0598-431D-BC4C-39248661AE8D}" type="presOf" srcId="{970B578F-3327-4783-8081-5D605A6DD45F}" destId="{9ECED1F0-7D95-46CF-8689-DCAA289D102E}" srcOrd="0" destOrd="0" presId="urn:microsoft.com/office/officeart/2005/8/layout/venn3"/>
    <dgm:cxn modelId="{468B4637-E0A6-47F9-9C02-C8E79F7D5C19}" type="presOf" srcId="{3324873C-F542-419E-A8BE-1AFA171EA652}" destId="{AA51F71E-D03E-4AC3-975D-958BF7974C5D}" srcOrd="0" destOrd="0" presId="urn:microsoft.com/office/officeart/2005/8/layout/venn3"/>
    <dgm:cxn modelId="{D15D4A62-EAFB-4994-A6F9-1B31A3C0FCAB}" type="presParOf" srcId="{AA51F71E-D03E-4AC3-975D-958BF7974C5D}" destId="{5464E99C-4C63-4925-8379-703537A33398}" srcOrd="0" destOrd="0" presId="urn:microsoft.com/office/officeart/2005/8/layout/venn3"/>
    <dgm:cxn modelId="{8AFEE716-69E4-49E4-9017-8901F323DAF8}" type="presParOf" srcId="{AA51F71E-D03E-4AC3-975D-958BF7974C5D}" destId="{D017DE4B-9B5B-4530-8FAA-EE35BEFEF69F}" srcOrd="1" destOrd="0" presId="urn:microsoft.com/office/officeart/2005/8/layout/venn3"/>
    <dgm:cxn modelId="{F591775C-732C-4B6B-A280-951E66987C9F}" type="presParOf" srcId="{AA51F71E-D03E-4AC3-975D-958BF7974C5D}" destId="{1FDCE96A-EB2D-44BA-AA03-5473179B1745}" srcOrd="2" destOrd="0" presId="urn:microsoft.com/office/officeart/2005/8/layout/venn3"/>
    <dgm:cxn modelId="{5A95E7A3-5ABF-4F1D-96F7-C65B05226406}" type="presParOf" srcId="{AA51F71E-D03E-4AC3-975D-958BF7974C5D}" destId="{7376A445-4CBD-4F1A-B031-B76417C39936}" srcOrd="3" destOrd="0" presId="urn:microsoft.com/office/officeart/2005/8/layout/venn3"/>
    <dgm:cxn modelId="{0397E01B-0E1F-4A81-A90F-9D9E100EA554}" type="presParOf" srcId="{AA51F71E-D03E-4AC3-975D-958BF7974C5D}" destId="{6C796431-A96A-4AA0-B651-CA6A322A013F}" srcOrd="4" destOrd="0" presId="urn:microsoft.com/office/officeart/2005/8/layout/venn3"/>
    <dgm:cxn modelId="{E3B7E4E0-A950-4135-9FB6-AB90F42D9DF3}" type="presParOf" srcId="{AA51F71E-D03E-4AC3-975D-958BF7974C5D}" destId="{A1A8DE6B-DE84-4B9B-B2A6-DD08660F32A4}" srcOrd="5" destOrd="0" presId="urn:microsoft.com/office/officeart/2005/8/layout/venn3"/>
    <dgm:cxn modelId="{975D77EA-9A61-4467-A4EE-9A2CD48185BA}" type="presParOf" srcId="{AA51F71E-D03E-4AC3-975D-958BF7974C5D}" destId="{04C835FF-CA83-48AD-98BD-9F10826B6A0E}" srcOrd="6" destOrd="0" presId="urn:microsoft.com/office/officeart/2005/8/layout/venn3"/>
    <dgm:cxn modelId="{07F049B0-E6BE-461C-AB54-AFE2E1D30C1B}" type="presParOf" srcId="{AA51F71E-D03E-4AC3-975D-958BF7974C5D}" destId="{62E56109-E97A-43FF-9180-D5B45A337891}" srcOrd="7" destOrd="0" presId="urn:microsoft.com/office/officeart/2005/8/layout/venn3"/>
    <dgm:cxn modelId="{7655082B-79E6-4D9B-A821-AE23367A8B7D}" type="presParOf" srcId="{AA51F71E-D03E-4AC3-975D-958BF7974C5D}" destId="{9ECED1F0-7D95-46CF-8689-DCAA289D102E}" srcOrd="8" destOrd="0" presId="urn:microsoft.com/office/officeart/2005/8/layout/venn3"/>
    <dgm:cxn modelId="{BDE2BD83-6362-4EC9-9F7F-5F8B6726B77A}" type="presParOf" srcId="{AA51F71E-D03E-4AC3-975D-958BF7974C5D}" destId="{F735B9ED-355C-4ECC-9758-D07BAB58D476}" srcOrd="9" destOrd="0" presId="urn:microsoft.com/office/officeart/2005/8/layout/venn3"/>
    <dgm:cxn modelId="{6B04AA8F-6F67-48BF-9E01-93084EE47CE8}" type="presParOf" srcId="{AA51F71E-D03E-4AC3-975D-958BF7974C5D}" destId="{35B14E88-5043-4259-B9A7-5440D3DA3E48}" srcOrd="10" destOrd="0" presId="urn:microsoft.com/office/officeart/2005/8/layout/venn3"/>
    <dgm:cxn modelId="{DF80796E-D8B1-49C9-BCF0-2BD205FA3E51}" type="presParOf" srcId="{AA51F71E-D03E-4AC3-975D-958BF7974C5D}" destId="{E480C66E-6590-49C2-8DD3-6C5E92A95107}" srcOrd="11" destOrd="0" presId="urn:microsoft.com/office/officeart/2005/8/layout/venn3"/>
    <dgm:cxn modelId="{E9A25574-63B8-4F22-B20D-771F5DC4A663}" type="presParOf" srcId="{AA51F71E-D03E-4AC3-975D-958BF7974C5D}" destId="{5ED38293-ABA8-447A-AF32-1889824009C7}" srcOrd="12" destOrd="0" presId="urn:microsoft.com/office/officeart/2005/8/layout/venn3"/>
    <dgm:cxn modelId="{D52544C9-51AD-4148-9A85-47F52ED38AB0}" type="presParOf" srcId="{AA51F71E-D03E-4AC3-975D-958BF7974C5D}" destId="{5916AB7D-72FF-4625-89A3-8D75275167FE}" srcOrd="13" destOrd="0" presId="urn:microsoft.com/office/officeart/2005/8/layout/venn3"/>
    <dgm:cxn modelId="{82B24FC4-E16F-4F9F-973B-F25E63AABFAC}" type="presParOf" srcId="{AA51F71E-D03E-4AC3-975D-958BF7974C5D}" destId="{D7AD5046-0BEB-4C2A-A70C-F397598D6DD1}" srcOrd="1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M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CH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G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FD75DB9D-2DA2-43A3-B1EE-601E40965AA3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2BEAB359-BFC7-4D16-B512-511756B7E881}" type="parTrans" cxnId="{437D44A3-ABE0-4B45-9040-F5066606DD82}">
      <dgm:prSet/>
      <dgm:spPr/>
      <dgm:t>
        <a:bodyPr/>
        <a:lstStyle/>
        <a:p>
          <a:endParaRPr lang="cs-CZ"/>
        </a:p>
      </dgm:t>
    </dgm:pt>
    <dgm:pt modelId="{C0AA95D3-9BAA-4860-AD0D-7E653C28E4F2}" type="sibTrans" cxnId="{437D44A3-ABE0-4B45-9040-F5066606DD82}">
      <dgm:prSet/>
      <dgm:spPr/>
      <dgm:t>
        <a:bodyPr/>
        <a:lstStyle/>
        <a:p>
          <a:endParaRPr lang="cs-CZ"/>
        </a:p>
      </dgm:t>
    </dgm:pt>
    <dgm:pt modelId="{8D2CC009-9A45-478C-9F64-D3E5D802F835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65E21B2A-F8D6-4F9F-A696-B83A74A8D1B0}" type="parTrans" cxnId="{0F2E2D9E-A7BE-4B68-9A9B-C06988CC236C}">
      <dgm:prSet/>
      <dgm:spPr/>
      <dgm:t>
        <a:bodyPr/>
        <a:lstStyle/>
        <a:p>
          <a:endParaRPr lang="cs-CZ"/>
        </a:p>
      </dgm:t>
    </dgm:pt>
    <dgm:pt modelId="{962DA4E9-3505-4AEE-A92E-3ACB6DFA70C0}" type="sibTrans" cxnId="{0F2E2D9E-A7BE-4B68-9A9B-C06988CC236C}">
      <dgm:prSet/>
      <dgm:spPr/>
      <dgm:t>
        <a:bodyPr/>
        <a:lstStyle/>
        <a:p>
          <a:endParaRPr lang="cs-CZ"/>
        </a:p>
      </dgm:t>
    </dgm:pt>
    <dgm:pt modelId="{405B95AB-B2AB-419C-9243-C92DE0CE0907}">
      <dgm:prSet phldrT="[Text]"/>
      <dgm:spPr/>
      <dgm:t>
        <a:bodyPr/>
        <a:lstStyle/>
        <a:p>
          <a:r>
            <a:rPr lang="cs-CZ" dirty="0" smtClean="0"/>
            <a:t>O</a:t>
          </a:r>
          <a:endParaRPr lang="cs-CZ" dirty="0"/>
        </a:p>
      </dgm:t>
    </dgm:pt>
    <dgm:pt modelId="{467FF8B7-95B0-4632-9A25-5312FC2BD43E}" type="parTrans" cxnId="{74D9FC54-3CBD-4075-8CE0-E6737DC28B17}">
      <dgm:prSet/>
      <dgm:spPr/>
      <dgm:t>
        <a:bodyPr/>
        <a:lstStyle/>
        <a:p>
          <a:endParaRPr lang="cs-CZ"/>
        </a:p>
      </dgm:t>
    </dgm:pt>
    <dgm:pt modelId="{9D39EAB3-A94E-462A-9F33-CC51E187FE3A}" type="sibTrans" cxnId="{74D9FC54-3CBD-4075-8CE0-E6737DC28B17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11" custLinFactNeighborX="-254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250B1-0D6D-437F-AB0F-29A03B18ED00}" type="pres">
      <dgm:prSet presAssocID="{90F90C28-4B6A-47D4-B2EA-4B28386CB56C}" presName="space" presStyleCnt="0"/>
      <dgm:spPr/>
    </dgm:pt>
    <dgm:pt modelId="{4DCE1693-6D08-4073-9A8F-CFBBD86ABDED}" type="pres">
      <dgm:prSet presAssocID="{FD75DB9D-2DA2-43A3-B1EE-601E40965AA3}" presName="Name5" presStyleLbl="vennNode1" presStyleIdx="8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9D9654-DA32-4207-8A1B-F5CCFFDF06DF}" type="pres">
      <dgm:prSet presAssocID="{C0AA95D3-9BAA-4860-AD0D-7E653C28E4F2}" presName="space" presStyleCnt="0"/>
      <dgm:spPr/>
    </dgm:pt>
    <dgm:pt modelId="{A4FCCFE2-E540-4668-BA4A-63E32CA6B649}" type="pres">
      <dgm:prSet presAssocID="{8D2CC009-9A45-478C-9F64-D3E5D802F835}" presName="Name5" presStyleLbl="vennNode1" presStyleIdx="9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34D8F8-A4F5-4570-92D4-789D44088B7A}" type="pres">
      <dgm:prSet presAssocID="{962DA4E9-3505-4AEE-A92E-3ACB6DFA70C0}" presName="space" presStyleCnt="0"/>
      <dgm:spPr/>
    </dgm:pt>
    <dgm:pt modelId="{A54A48DA-13E8-4169-A911-66EA1B9DF259}" type="pres">
      <dgm:prSet presAssocID="{405B95AB-B2AB-419C-9243-C92DE0CE0907}" presName="Name5" presStyleLbl="vennNode1" presStyleIdx="10" presStyleCnt="1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862E8A8-6807-4216-9287-55F8DE698A5A}" type="presOf" srcId="{FA380B68-47C0-4095-A216-F904A0CC98F4}" destId="{5464E99C-4C63-4925-8379-703537A33398}" srcOrd="0" destOrd="0" presId="urn:microsoft.com/office/officeart/2005/8/layout/venn3"/>
    <dgm:cxn modelId="{0F2E2D9E-A7BE-4B68-9A9B-C06988CC236C}" srcId="{3324873C-F542-419E-A8BE-1AFA171EA652}" destId="{8D2CC009-9A45-478C-9F64-D3E5D802F835}" srcOrd="9" destOrd="0" parTransId="{65E21B2A-F8D6-4F9F-A696-B83A74A8D1B0}" sibTransId="{962DA4E9-3505-4AEE-A92E-3ACB6DFA70C0}"/>
    <dgm:cxn modelId="{B8D566E2-72B5-4B64-943A-F8410D743BFF}" type="presOf" srcId="{970B578F-3327-4783-8081-5D605A6DD45F}" destId="{9ECED1F0-7D95-46CF-8689-DCAA289D102E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8BD798E1-1770-4F12-8507-FE8C91FA86D9}" type="presOf" srcId="{9ED8184F-0663-4B5B-BF8E-5CB243D77198}" destId="{5ED38293-ABA8-447A-AF32-1889824009C7}" srcOrd="0" destOrd="0" presId="urn:microsoft.com/office/officeart/2005/8/layout/venn3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44840C66-369B-42E8-BFD6-883FDC6AA3C2}" type="presOf" srcId="{7AA60C6C-5A75-46D3-9806-A675D8AE8BB2}" destId="{1FDCE96A-EB2D-44BA-AA03-5473179B1745}" srcOrd="0" destOrd="0" presId="urn:microsoft.com/office/officeart/2005/8/layout/venn3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02ECD6A7-6271-46BF-989E-843C3F0E9CAD}" type="presOf" srcId="{E5442A86-8D34-4D14-B9D7-5FBF763DE4F8}" destId="{04C835FF-CA83-48AD-98BD-9F10826B6A0E}" srcOrd="0" destOrd="0" presId="urn:microsoft.com/office/officeart/2005/8/layout/venn3"/>
    <dgm:cxn modelId="{0D430987-DE42-41BA-AD80-CAF23F7B2B74}" type="presOf" srcId="{405B95AB-B2AB-419C-9243-C92DE0CE0907}" destId="{A54A48DA-13E8-4169-A911-66EA1B9DF259}" srcOrd="0" destOrd="0" presId="urn:microsoft.com/office/officeart/2005/8/layout/venn3"/>
    <dgm:cxn modelId="{7FFFA868-8CA1-41E9-8E30-3FE6AE36E7F2}" type="presOf" srcId="{CF3C8EB0-FF3C-447D-B629-4A7E9D2896E4}" destId="{D7AD5046-0BEB-4C2A-A70C-F397598D6DD1}" srcOrd="0" destOrd="0" presId="urn:microsoft.com/office/officeart/2005/8/layout/venn3"/>
    <dgm:cxn modelId="{9293B5C6-A439-4B64-A3CE-8E86D2FD2084}" type="presOf" srcId="{C4C2320E-006F-4657-BEBE-12C029FCFA41}" destId="{35B14E88-5043-4259-B9A7-5440D3DA3E48}" srcOrd="0" destOrd="0" presId="urn:microsoft.com/office/officeart/2005/8/layout/venn3"/>
    <dgm:cxn modelId="{177D9FFA-26D1-4E2A-A8B6-B5D30B283D63}" type="presOf" srcId="{97766338-9EA9-465A-8F34-8062C9DDBB68}" destId="{6C796431-A96A-4AA0-B651-CA6A322A013F}" srcOrd="0" destOrd="0" presId="urn:microsoft.com/office/officeart/2005/8/layout/venn3"/>
    <dgm:cxn modelId="{2A3EA541-8F0A-476F-B4D6-09CF317DF20F}" type="presOf" srcId="{3324873C-F542-419E-A8BE-1AFA171EA652}" destId="{AA51F71E-D03E-4AC3-975D-958BF7974C5D}" srcOrd="0" destOrd="0" presId="urn:microsoft.com/office/officeart/2005/8/layout/venn3"/>
    <dgm:cxn modelId="{437D44A3-ABE0-4B45-9040-F5066606DD82}" srcId="{3324873C-F542-419E-A8BE-1AFA171EA652}" destId="{FD75DB9D-2DA2-43A3-B1EE-601E40965AA3}" srcOrd="8" destOrd="0" parTransId="{2BEAB359-BFC7-4D16-B512-511756B7E881}" sibTransId="{C0AA95D3-9BAA-4860-AD0D-7E653C28E4F2}"/>
    <dgm:cxn modelId="{74D9FC54-3CBD-4075-8CE0-E6737DC28B17}" srcId="{3324873C-F542-419E-A8BE-1AFA171EA652}" destId="{405B95AB-B2AB-419C-9243-C92DE0CE0907}" srcOrd="10" destOrd="0" parTransId="{467FF8B7-95B0-4632-9A25-5312FC2BD43E}" sibTransId="{9D39EAB3-A94E-462A-9F33-CC51E187FE3A}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C4E2E226-8B59-4452-9FBA-B1E2C663DB6F}" type="presOf" srcId="{8D2CC009-9A45-478C-9F64-D3E5D802F835}" destId="{A4FCCFE2-E540-4668-BA4A-63E32CA6B649}" srcOrd="0" destOrd="0" presId="urn:microsoft.com/office/officeart/2005/8/layout/venn3"/>
    <dgm:cxn modelId="{5944D630-53FA-4E9E-B3A5-7D09DDA06EAC}" type="presOf" srcId="{FD75DB9D-2DA2-43A3-B1EE-601E40965AA3}" destId="{4DCE1693-6D08-4073-9A8F-CFBBD86ABDED}" srcOrd="0" destOrd="0" presId="urn:microsoft.com/office/officeart/2005/8/layout/venn3"/>
    <dgm:cxn modelId="{CBFAD8DF-773D-4236-B55E-16845F726193}" type="presParOf" srcId="{AA51F71E-D03E-4AC3-975D-958BF7974C5D}" destId="{5464E99C-4C63-4925-8379-703537A33398}" srcOrd="0" destOrd="0" presId="urn:microsoft.com/office/officeart/2005/8/layout/venn3"/>
    <dgm:cxn modelId="{12591CD8-10A0-4753-965B-85CEAF687BBB}" type="presParOf" srcId="{AA51F71E-D03E-4AC3-975D-958BF7974C5D}" destId="{D017DE4B-9B5B-4530-8FAA-EE35BEFEF69F}" srcOrd="1" destOrd="0" presId="urn:microsoft.com/office/officeart/2005/8/layout/venn3"/>
    <dgm:cxn modelId="{96B93E33-50FA-41E4-9A29-90562148AFFB}" type="presParOf" srcId="{AA51F71E-D03E-4AC3-975D-958BF7974C5D}" destId="{1FDCE96A-EB2D-44BA-AA03-5473179B1745}" srcOrd="2" destOrd="0" presId="urn:microsoft.com/office/officeart/2005/8/layout/venn3"/>
    <dgm:cxn modelId="{5E140CDF-CE23-4194-9B35-CC132AEC4AD3}" type="presParOf" srcId="{AA51F71E-D03E-4AC3-975D-958BF7974C5D}" destId="{7376A445-4CBD-4F1A-B031-B76417C39936}" srcOrd="3" destOrd="0" presId="urn:microsoft.com/office/officeart/2005/8/layout/venn3"/>
    <dgm:cxn modelId="{A65E5C0A-9517-4551-BD71-2A652A3989A5}" type="presParOf" srcId="{AA51F71E-D03E-4AC3-975D-958BF7974C5D}" destId="{6C796431-A96A-4AA0-B651-CA6A322A013F}" srcOrd="4" destOrd="0" presId="urn:microsoft.com/office/officeart/2005/8/layout/venn3"/>
    <dgm:cxn modelId="{963A261A-709E-4380-8043-8244E25B98CD}" type="presParOf" srcId="{AA51F71E-D03E-4AC3-975D-958BF7974C5D}" destId="{A1A8DE6B-DE84-4B9B-B2A6-DD08660F32A4}" srcOrd="5" destOrd="0" presId="urn:microsoft.com/office/officeart/2005/8/layout/venn3"/>
    <dgm:cxn modelId="{E1D87D7C-8F0E-418D-A7F2-F254108158F7}" type="presParOf" srcId="{AA51F71E-D03E-4AC3-975D-958BF7974C5D}" destId="{04C835FF-CA83-48AD-98BD-9F10826B6A0E}" srcOrd="6" destOrd="0" presId="urn:microsoft.com/office/officeart/2005/8/layout/venn3"/>
    <dgm:cxn modelId="{97E1FA38-A349-43BF-A9B9-290BDA651556}" type="presParOf" srcId="{AA51F71E-D03E-4AC3-975D-958BF7974C5D}" destId="{62E56109-E97A-43FF-9180-D5B45A337891}" srcOrd="7" destOrd="0" presId="urn:microsoft.com/office/officeart/2005/8/layout/venn3"/>
    <dgm:cxn modelId="{69FD75A0-E12A-44B4-81C7-A75C754A7EA6}" type="presParOf" srcId="{AA51F71E-D03E-4AC3-975D-958BF7974C5D}" destId="{9ECED1F0-7D95-46CF-8689-DCAA289D102E}" srcOrd="8" destOrd="0" presId="urn:microsoft.com/office/officeart/2005/8/layout/venn3"/>
    <dgm:cxn modelId="{FB8BBB07-C5C7-4F2A-B4A3-A8DF3CD3908D}" type="presParOf" srcId="{AA51F71E-D03E-4AC3-975D-958BF7974C5D}" destId="{F735B9ED-355C-4ECC-9758-D07BAB58D476}" srcOrd="9" destOrd="0" presId="urn:microsoft.com/office/officeart/2005/8/layout/venn3"/>
    <dgm:cxn modelId="{6264AC52-82FD-45A7-B510-B1A8CDC92FF3}" type="presParOf" srcId="{AA51F71E-D03E-4AC3-975D-958BF7974C5D}" destId="{35B14E88-5043-4259-B9A7-5440D3DA3E48}" srcOrd="10" destOrd="0" presId="urn:microsoft.com/office/officeart/2005/8/layout/venn3"/>
    <dgm:cxn modelId="{5EC07F39-BC1E-4C79-B0A3-E3C14994218D}" type="presParOf" srcId="{AA51F71E-D03E-4AC3-975D-958BF7974C5D}" destId="{E480C66E-6590-49C2-8DD3-6C5E92A95107}" srcOrd="11" destOrd="0" presId="urn:microsoft.com/office/officeart/2005/8/layout/venn3"/>
    <dgm:cxn modelId="{B6EEE52B-7315-4584-BE37-23BF0A837CF6}" type="presParOf" srcId="{AA51F71E-D03E-4AC3-975D-958BF7974C5D}" destId="{5ED38293-ABA8-447A-AF32-1889824009C7}" srcOrd="12" destOrd="0" presId="urn:microsoft.com/office/officeart/2005/8/layout/venn3"/>
    <dgm:cxn modelId="{B6F7FAA1-FBBA-428C-949B-863991D53CDB}" type="presParOf" srcId="{AA51F71E-D03E-4AC3-975D-958BF7974C5D}" destId="{5916AB7D-72FF-4625-89A3-8D75275167FE}" srcOrd="13" destOrd="0" presId="urn:microsoft.com/office/officeart/2005/8/layout/venn3"/>
    <dgm:cxn modelId="{2BC8C3F6-19CC-4BF3-99A7-078750A72163}" type="presParOf" srcId="{AA51F71E-D03E-4AC3-975D-958BF7974C5D}" destId="{D7AD5046-0BEB-4C2A-A70C-F397598D6DD1}" srcOrd="14" destOrd="0" presId="urn:microsoft.com/office/officeart/2005/8/layout/venn3"/>
    <dgm:cxn modelId="{66EC21B8-A64C-4866-AB2C-7004EA82C8B9}" type="presParOf" srcId="{AA51F71E-D03E-4AC3-975D-958BF7974C5D}" destId="{B7A250B1-0D6D-437F-AB0F-29A03B18ED00}" srcOrd="15" destOrd="0" presId="urn:microsoft.com/office/officeart/2005/8/layout/venn3"/>
    <dgm:cxn modelId="{32191951-19D5-43CF-9B94-9C99CD808927}" type="presParOf" srcId="{AA51F71E-D03E-4AC3-975D-958BF7974C5D}" destId="{4DCE1693-6D08-4073-9A8F-CFBBD86ABDED}" srcOrd="16" destOrd="0" presId="urn:microsoft.com/office/officeart/2005/8/layout/venn3"/>
    <dgm:cxn modelId="{205AB4FE-4AD9-411C-9224-982D7B819EA7}" type="presParOf" srcId="{AA51F71E-D03E-4AC3-975D-958BF7974C5D}" destId="{609D9654-DA32-4207-8A1B-F5CCFFDF06DF}" srcOrd="17" destOrd="0" presId="urn:microsoft.com/office/officeart/2005/8/layout/venn3"/>
    <dgm:cxn modelId="{1B9FD96F-0362-4C54-89E8-99F58F575908}" type="presParOf" srcId="{AA51F71E-D03E-4AC3-975D-958BF7974C5D}" destId="{A4FCCFE2-E540-4668-BA4A-63E32CA6B649}" srcOrd="18" destOrd="0" presId="urn:microsoft.com/office/officeart/2005/8/layout/venn3"/>
    <dgm:cxn modelId="{2A301B6F-5630-4A5B-8C20-19F3C4E1A37E}" type="presParOf" srcId="{AA51F71E-D03E-4AC3-975D-958BF7974C5D}" destId="{8E34D8F8-A4F5-4570-92D4-789D44088B7A}" srcOrd="19" destOrd="0" presId="urn:microsoft.com/office/officeart/2005/8/layout/venn3"/>
    <dgm:cxn modelId="{C0603248-B63E-435B-A18E-8C6A428F31E7}" type="presParOf" srcId="{AA51F71E-D03E-4AC3-975D-958BF7974C5D}" destId="{A54A48DA-13E8-4169-A911-66EA1B9DF259}" srcOrd="2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T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Á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852A6943-E1FF-4FB1-92D7-2616D2341667}" type="presOf" srcId="{FA380B68-47C0-4095-A216-F904A0CC98F4}" destId="{5464E99C-4C63-4925-8379-703537A33398}" srcOrd="0" destOrd="0" presId="urn:microsoft.com/office/officeart/2005/8/layout/venn3"/>
    <dgm:cxn modelId="{232859E7-995C-4EDC-867C-78997466F11E}" type="presOf" srcId="{E5442A86-8D34-4D14-B9D7-5FBF763DE4F8}" destId="{04C835FF-CA83-48AD-98BD-9F10826B6A0E}" srcOrd="0" destOrd="0" presId="urn:microsoft.com/office/officeart/2005/8/layout/venn3"/>
    <dgm:cxn modelId="{CC434776-898E-4C01-9BF9-5A07E762FCE7}" type="presOf" srcId="{C4C2320E-006F-4657-BEBE-12C029FCFA41}" destId="{35B14E88-5043-4259-B9A7-5440D3DA3E48}" srcOrd="0" destOrd="0" presId="urn:microsoft.com/office/officeart/2005/8/layout/venn3"/>
    <dgm:cxn modelId="{BFEC26A4-DC01-4639-80FD-78E93BCADCEF}" type="presOf" srcId="{7AA60C6C-5A75-46D3-9806-A675D8AE8BB2}" destId="{1FDCE96A-EB2D-44BA-AA03-5473179B1745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32975946-377A-45E6-AF09-3824530100C4}" type="presOf" srcId="{970B578F-3327-4783-8081-5D605A6DD45F}" destId="{9ECED1F0-7D95-46CF-8689-DCAA289D102E}" srcOrd="0" destOrd="0" presId="urn:microsoft.com/office/officeart/2005/8/layout/venn3"/>
    <dgm:cxn modelId="{E2574AA3-9D7E-4FE1-9150-B4256C581762}" type="presOf" srcId="{3324873C-F542-419E-A8BE-1AFA171EA652}" destId="{AA51F71E-D03E-4AC3-975D-958BF7974C5D}" srcOrd="0" destOrd="0" presId="urn:microsoft.com/office/officeart/2005/8/layout/venn3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6BD6F01A-CAD3-4E56-B18E-B1DBF2D8A8DA}" type="presOf" srcId="{97766338-9EA9-465A-8F34-8062C9DDBB68}" destId="{6C796431-A96A-4AA0-B651-CA6A322A013F}" srcOrd="0" destOrd="0" presId="urn:microsoft.com/office/officeart/2005/8/layout/venn3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C5D26D9B-229C-4935-AF53-67B014FD376E}" type="presParOf" srcId="{AA51F71E-D03E-4AC3-975D-958BF7974C5D}" destId="{5464E99C-4C63-4925-8379-703537A33398}" srcOrd="0" destOrd="0" presId="urn:microsoft.com/office/officeart/2005/8/layout/venn3"/>
    <dgm:cxn modelId="{92A39886-4D5B-4946-BF48-3134F653C835}" type="presParOf" srcId="{AA51F71E-D03E-4AC3-975D-958BF7974C5D}" destId="{D017DE4B-9B5B-4530-8FAA-EE35BEFEF69F}" srcOrd="1" destOrd="0" presId="urn:microsoft.com/office/officeart/2005/8/layout/venn3"/>
    <dgm:cxn modelId="{BBC5CEA5-352A-4B25-84ED-CCC9AD00772C}" type="presParOf" srcId="{AA51F71E-D03E-4AC3-975D-958BF7974C5D}" destId="{1FDCE96A-EB2D-44BA-AA03-5473179B1745}" srcOrd="2" destOrd="0" presId="urn:microsoft.com/office/officeart/2005/8/layout/venn3"/>
    <dgm:cxn modelId="{C3DCB4C5-53CB-4718-A7C6-82D414A5B718}" type="presParOf" srcId="{AA51F71E-D03E-4AC3-975D-958BF7974C5D}" destId="{7376A445-4CBD-4F1A-B031-B76417C39936}" srcOrd="3" destOrd="0" presId="urn:microsoft.com/office/officeart/2005/8/layout/venn3"/>
    <dgm:cxn modelId="{E6236261-3C65-407F-8DD8-1D5BA9476E38}" type="presParOf" srcId="{AA51F71E-D03E-4AC3-975D-958BF7974C5D}" destId="{6C796431-A96A-4AA0-B651-CA6A322A013F}" srcOrd="4" destOrd="0" presId="urn:microsoft.com/office/officeart/2005/8/layout/venn3"/>
    <dgm:cxn modelId="{3C63E1B4-59CF-4DE8-8171-9D4519A2D143}" type="presParOf" srcId="{AA51F71E-D03E-4AC3-975D-958BF7974C5D}" destId="{A1A8DE6B-DE84-4B9B-B2A6-DD08660F32A4}" srcOrd="5" destOrd="0" presId="urn:microsoft.com/office/officeart/2005/8/layout/venn3"/>
    <dgm:cxn modelId="{6B181A68-7686-473C-9E97-048DEA9E4924}" type="presParOf" srcId="{AA51F71E-D03E-4AC3-975D-958BF7974C5D}" destId="{04C835FF-CA83-48AD-98BD-9F10826B6A0E}" srcOrd="6" destOrd="0" presId="urn:microsoft.com/office/officeart/2005/8/layout/venn3"/>
    <dgm:cxn modelId="{D261A753-4596-46B0-8930-60EA2307E504}" type="presParOf" srcId="{AA51F71E-D03E-4AC3-975D-958BF7974C5D}" destId="{62E56109-E97A-43FF-9180-D5B45A337891}" srcOrd="7" destOrd="0" presId="urn:microsoft.com/office/officeart/2005/8/layout/venn3"/>
    <dgm:cxn modelId="{0954D923-3D08-41F2-8C63-D1AC8BD888EB}" type="presParOf" srcId="{AA51F71E-D03E-4AC3-975D-958BF7974C5D}" destId="{9ECED1F0-7D95-46CF-8689-DCAA289D102E}" srcOrd="8" destOrd="0" presId="urn:microsoft.com/office/officeart/2005/8/layout/venn3"/>
    <dgm:cxn modelId="{FF1651ED-03F8-4E24-8E8E-861DA2FBC560}" type="presParOf" srcId="{AA51F71E-D03E-4AC3-975D-958BF7974C5D}" destId="{F735B9ED-355C-4ECC-9758-D07BAB58D476}" srcOrd="9" destOrd="0" presId="urn:microsoft.com/office/officeart/2005/8/layout/venn3"/>
    <dgm:cxn modelId="{E4C03A3D-C120-48E6-8468-33BD894DF175}" type="presParOf" srcId="{AA51F71E-D03E-4AC3-975D-958BF7974C5D}" destId="{35B14E88-5043-4259-B9A7-5440D3DA3E48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S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U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L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C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D</a:t>
          </a:r>
          <a:endParaRPr lang="cs-CZ" dirty="0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9ECED1F0-7D95-46CF-8689-DCAA289D102E}" type="pres">
      <dgm:prSet presAssocID="{970B578F-3327-4783-8081-5D605A6DD45F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A432CC8-4C10-44C4-8384-0BC4241AE1C7}" type="presOf" srcId="{FA380B68-47C0-4095-A216-F904A0CC98F4}" destId="{5464E99C-4C63-4925-8379-703537A33398}" srcOrd="0" destOrd="0" presId="urn:microsoft.com/office/officeart/2005/8/layout/venn3"/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F0EB6952-3C8E-4237-88B7-1C914B5A43E7}" type="presOf" srcId="{CF3C8EB0-FF3C-447D-B629-4A7E9D2896E4}" destId="{D7AD5046-0BEB-4C2A-A70C-F397598D6DD1}" srcOrd="0" destOrd="0" presId="urn:microsoft.com/office/officeart/2005/8/layout/venn3"/>
    <dgm:cxn modelId="{0A6F997F-0DF0-490D-9191-3B1E66A3ED7F}" srcId="{3324873C-F542-419E-A8BE-1AFA171EA652}" destId="{9ED8184F-0663-4B5B-BF8E-5CB243D77198}" srcOrd="5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3" destOrd="0" parTransId="{327A74D9-CF58-48B5-97C5-316676F3F102}" sibTransId="{F4742B9E-CA24-4C72-9F01-354159AFDCEA}"/>
    <dgm:cxn modelId="{C1B83294-9F34-4A5B-BF25-846251183E58}" type="presOf" srcId="{C4C2320E-006F-4657-BEBE-12C029FCFA41}" destId="{35B14E88-5043-4259-B9A7-5440D3DA3E48}" srcOrd="0" destOrd="0" presId="urn:microsoft.com/office/officeart/2005/8/layout/venn3"/>
    <dgm:cxn modelId="{19FB71FF-028E-412B-9D5A-85F2FBE4C4A7}" type="presOf" srcId="{97766338-9EA9-465A-8F34-8062C9DDBB68}" destId="{6C796431-A96A-4AA0-B651-CA6A322A013F}" srcOrd="0" destOrd="0" presId="urn:microsoft.com/office/officeart/2005/8/layout/venn3"/>
    <dgm:cxn modelId="{39130FAB-9DAA-45CA-ACED-0A6F4EC7FFDB}" type="presOf" srcId="{7AA60C6C-5A75-46D3-9806-A675D8AE8BB2}" destId="{1FDCE96A-EB2D-44BA-AA03-5473179B1745}" srcOrd="0" destOrd="0" presId="urn:microsoft.com/office/officeart/2005/8/layout/venn3"/>
    <dgm:cxn modelId="{91942CF7-6A9C-4834-B84D-743F88F91E78}" type="presOf" srcId="{9ED8184F-0663-4B5B-BF8E-5CB243D77198}" destId="{5ED38293-ABA8-447A-AF32-1889824009C7}" srcOrd="0" destOrd="0" presId="urn:microsoft.com/office/officeart/2005/8/layout/venn3"/>
    <dgm:cxn modelId="{00C3C949-C4C9-4F20-875D-C0F4DE6A096E}" srcId="{3324873C-F542-419E-A8BE-1AFA171EA652}" destId="{C4C2320E-006F-4657-BEBE-12C029FCFA41}" srcOrd="4" destOrd="0" parTransId="{D82F2937-6FCA-416C-A389-40478EF160C5}" sibTransId="{3ECC87B6-1203-4DAF-ADE8-5420017FCD61}"/>
    <dgm:cxn modelId="{A43940F4-FF1F-43D1-BF0E-2F95759D7824}" srcId="{3324873C-F542-419E-A8BE-1AFA171EA652}" destId="{CF3C8EB0-FF3C-447D-B629-4A7E9D2896E4}" srcOrd="6" destOrd="0" parTransId="{0447B149-0BE7-45ED-AF26-B24A6E598AAA}" sibTransId="{90F90C28-4B6A-47D4-B2EA-4B28386CB56C}"/>
    <dgm:cxn modelId="{423E8EF7-1386-472A-9242-AECD029B8A1A}" type="presOf" srcId="{3324873C-F542-419E-A8BE-1AFA171EA652}" destId="{AA51F71E-D03E-4AC3-975D-958BF7974C5D}" srcOrd="0" destOrd="0" presId="urn:microsoft.com/office/officeart/2005/8/layout/venn3"/>
    <dgm:cxn modelId="{2C8405D1-86EE-4963-A569-A05ED7BE2966}" type="presOf" srcId="{970B578F-3327-4783-8081-5D605A6DD45F}" destId="{9ECED1F0-7D95-46CF-8689-DCAA289D102E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55A8EF09-0C7A-42BD-9D4D-D33718779EF2}" type="presParOf" srcId="{AA51F71E-D03E-4AC3-975D-958BF7974C5D}" destId="{5464E99C-4C63-4925-8379-703537A33398}" srcOrd="0" destOrd="0" presId="urn:microsoft.com/office/officeart/2005/8/layout/venn3"/>
    <dgm:cxn modelId="{4A39E9CA-A722-426D-B7A2-A2564878E25B}" type="presParOf" srcId="{AA51F71E-D03E-4AC3-975D-958BF7974C5D}" destId="{D017DE4B-9B5B-4530-8FAA-EE35BEFEF69F}" srcOrd="1" destOrd="0" presId="urn:microsoft.com/office/officeart/2005/8/layout/venn3"/>
    <dgm:cxn modelId="{15CF7077-9384-4489-973D-174751D78162}" type="presParOf" srcId="{AA51F71E-D03E-4AC3-975D-958BF7974C5D}" destId="{1FDCE96A-EB2D-44BA-AA03-5473179B1745}" srcOrd="2" destOrd="0" presId="urn:microsoft.com/office/officeart/2005/8/layout/venn3"/>
    <dgm:cxn modelId="{BE7A71D4-4E8B-4478-BF9A-1DB7466E2345}" type="presParOf" srcId="{AA51F71E-D03E-4AC3-975D-958BF7974C5D}" destId="{7376A445-4CBD-4F1A-B031-B76417C39936}" srcOrd="3" destOrd="0" presId="urn:microsoft.com/office/officeart/2005/8/layout/venn3"/>
    <dgm:cxn modelId="{281095AD-5089-4AF6-A10E-A35A2A38EC3E}" type="presParOf" srcId="{AA51F71E-D03E-4AC3-975D-958BF7974C5D}" destId="{6C796431-A96A-4AA0-B651-CA6A322A013F}" srcOrd="4" destOrd="0" presId="urn:microsoft.com/office/officeart/2005/8/layout/venn3"/>
    <dgm:cxn modelId="{59A3087F-CF6A-4500-928D-A18F5A736488}" type="presParOf" srcId="{AA51F71E-D03E-4AC3-975D-958BF7974C5D}" destId="{A1A8DE6B-DE84-4B9B-B2A6-DD08660F32A4}" srcOrd="5" destOrd="0" presId="urn:microsoft.com/office/officeart/2005/8/layout/venn3"/>
    <dgm:cxn modelId="{AAE5FF72-7555-44CB-B7F7-0FB312FB4D86}" type="presParOf" srcId="{AA51F71E-D03E-4AC3-975D-958BF7974C5D}" destId="{9ECED1F0-7D95-46CF-8689-DCAA289D102E}" srcOrd="6" destOrd="0" presId="urn:microsoft.com/office/officeart/2005/8/layout/venn3"/>
    <dgm:cxn modelId="{08CB626F-88F2-4C17-9159-CA3A7834D7C1}" type="presParOf" srcId="{AA51F71E-D03E-4AC3-975D-958BF7974C5D}" destId="{F735B9ED-355C-4ECC-9758-D07BAB58D476}" srcOrd="7" destOrd="0" presId="urn:microsoft.com/office/officeart/2005/8/layout/venn3"/>
    <dgm:cxn modelId="{705A4A8E-CF72-415A-B269-15F8C202E3C9}" type="presParOf" srcId="{AA51F71E-D03E-4AC3-975D-958BF7974C5D}" destId="{35B14E88-5043-4259-B9A7-5440D3DA3E48}" srcOrd="8" destOrd="0" presId="urn:microsoft.com/office/officeart/2005/8/layout/venn3"/>
    <dgm:cxn modelId="{463B628F-DC3C-4E15-B6FD-91B8977119CB}" type="presParOf" srcId="{AA51F71E-D03E-4AC3-975D-958BF7974C5D}" destId="{E480C66E-6590-49C2-8DD3-6C5E92A95107}" srcOrd="9" destOrd="0" presId="urn:microsoft.com/office/officeart/2005/8/layout/venn3"/>
    <dgm:cxn modelId="{B5BFE3AE-D370-4EEF-B80D-30D527C0187D}" type="presParOf" srcId="{AA51F71E-D03E-4AC3-975D-958BF7974C5D}" destId="{5ED38293-ABA8-447A-AF32-1889824009C7}" srcOrd="10" destOrd="0" presId="urn:microsoft.com/office/officeart/2005/8/layout/venn3"/>
    <dgm:cxn modelId="{2A39C921-685E-4A21-B8F3-8374383A949D}" type="presParOf" srcId="{AA51F71E-D03E-4AC3-975D-958BF7974C5D}" destId="{5916AB7D-72FF-4625-89A3-8D75275167FE}" srcOrd="11" destOrd="0" presId="urn:microsoft.com/office/officeart/2005/8/layout/venn3"/>
    <dgm:cxn modelId="{594476ED-973B-4A31-9475-E3E028EAA981}" type="presParOf" srcId="{AA51F71E-D03E-4AC3-975D-958BF7974C5D}" destId="{D7AD5046-0BEB-4C2A-A70C-F397598D6DD1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324873C-F542-419E-A8BE-1AFA171EA65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A380B68-47C0-4095-A216-F904A0CC98F4}">
      <dgm:prSet phldrT="[Text]"/>
      <dgm:spPr/>
      <dgm:t>
        <a:bodyPr/>
        <a:lstStyle/>
        <a:p>
          <a:r>
            <a:rPr lang="cs-CZ" dirty="0" smtClean="0"/>
            <a:t>F</a:t>
          </a:r>
          <a:endParaRPr lang="cs-CZ" dirty="0"/>
        </a:p>
      </dgm:t>
    </dgm:pt>
    <dgm:pt modelId="{B7CC3C93-EE6B-42D9-BDFD-08BF1EFAD619}" type="parTrans" cxnId="{56B50711-C010-40B1-9113-FA0410AA87DE}">
      <dgm:prSet/>
      <dgm:spPr/>
      <dgm:t>
        <a:bodyPr/>
        <a:lstStyle/>
        <a:p>
          <a:endParaRPr lang="cs-CZ"/>
        </a:p>
      </dgm:t>
    </dgm:pt>
    <dgm:pt modelId="{D5FD0361-87C8-4E85-9DCA-6A9E8DECB1E4}" type="sibTrans" cxnId="{56B50711-C010-40B1-9113-FA0410AA87DE}">
      <dgm:prSet/>
      <dgm:spPr/>
      <dgm:t>
        <a:bodyPr/>
        <a:lstStyle/>
        <a:p>
          <a:endParaRPr lang="cs-CZ"/>
        </a:p>
      </dgm:t>
    </dgm:pt>
    <dgm:pt modelId="{7AA60C6C-5A75-46D3-9806-A675D8AE8BB2}">
      <dgm:prSet phldrT="[Text]"/>
      <dgm:spPr/>
      <dgm:t>
        <a:bodyPr/>
        <a:lstStyle/>
        <a:p>
          <a:r>
            <a:rPr lang="cs-CZ" dirty="0" smtClean="0"/>
            <a:t>E</a:t>
          </a:r>
          <a:endParaRPr lang="cs-CZ" dirty="0"/>
        </a:p>
      </dgm:t>
    </dgm:pt>
    <dgm:pt modelId="{3DCEA05B-2971-4ECB-B1F4-8F906043BCEC}" type="parTrans" cxnId="{FCD12E76-B6E7-4D4C-9DBF-0E65D009EB37}">
      <dgm:prSet/>
      <dgm:spPr/>
      <dgm:t>
        <a:bodyPr/>
        <a:lstStyle/>
        <a:p>
          <a:endParaRPr lang="cs-CZ"/>
        </a:p>
      </dgm:t>
    </dgm:pt>
    <dgm:pt modelId="{E55106F2-9493-40BC-A411-74BCC788D222}" type="sibTrans" cxnId="{FCD12E76-B6E7-4D4C-9DBF-0E65D009EB37}">
      <dgm:prSet/>
      <dgm:spPr/>
      <dgm:t>
        <a:bodyPr/>
        <a:lstStyle/>
        <a:p>
          <a:endParaRPr lang="cs-CZ"/>
        </a:p>
      </dgm:t>
    </dgm:pt>
    <dgm:pt modelId="{97766338-9EA9-465A-8F34-8062C9DDBB68}">
      <dgm:prSet phldrT="[Text]"/>
      <dgm:spPr/>
      <dgm:t>
        <a:bodyPr/>
        <a:lstStyle/>
        <a:p>
          <a:r>
            <a:rPr lang="cs-CZ" dirty="0" smtClean="0"/>
            <a:t>R</a:t>
          </a:r>
          <a:endParaRPr lang="cs-CZ" dirty="0"/>
        </a:p>
      </dgm:t>
    </dgm:pt>
    <dgm:pt modelId="{2ACF8E85-BD1E-437C-83A4-DE04C2BF3E9C}" type="parTrans" cxnId="{995EAA98-DB22-412A-9262-E5494B008A12}">
      <dgm:prSet/>
      <dgm:spPr/>
      <dgm:t>
        <a:bodyPr/>
        <a:lstStyle/>
        <a:p>
          <a:endParaRPr lang="cs-CZ"/>
        </a:p>
      </dgm:t>
    </dgm:pt>
    <dgm:pt modelId="{4D17EC55-FF43-4EFE-8816-80EA62D695FF}" type="sibTrans" cxnId="{995EAA98-DB22-412A-9262-E5494B008A12}">
      <dgm:prSet/>
      <dgm:spPr/>
      <dgm:t>
        <a:bodyPr/>
        <a:lstStyle/>
        <a:p>
          <a:endParaRPr lang="cs-CZ"/>
        </a:p>
      </dgm:t>
    </dgm:pt>
    <dgm:pt modelId="{E5442A86-8D34-4D14-B9D7-5FBF763DE4F8}">
      <dgm:prSet phldrT="[Text]"/>
      <dgm:spPr/>
      <dgm:t>
        <a:bodyPr/>
        <a:lstStyle/>
        <a:p>
          <a:r>
            <a:rPr lang="cs-CZ" dirty="0" smtClean="0"/>
            <a:t>D</a:t>
          </a:r>
          <a:endParaRPr lang="cs-CZ" dirty="0"/>
        </a:p>
      </dgm:t>
    </dgm:pt>
    <dgm:pt modelId="{10D778E7-AFF1-4B87-92C8-D1D491630A4A}" type="parTrans" cxnId="{ABE85CCB-2893-46B1-BA76-24C87A5F6B21}">
      <dgm:prSet/>
      <dgm:spPr/>
      <dgm:t>
        <a:bodyPr/>
        <a:lstStyle/>
        <a:p>
          <a:endParaRPr lang="cs-CZ"/>
        </a:p>
      </dgm:t>
    </dgm:pt>
    <dgm:pt modelId="{3F70A396-9740-46AC-AF54-A43AC22201FC}" type="sibTrans" cxnId="{ABE85CCB-2893-46B1-BA76-24C87A5F6B21}">
      <dgm:prSet/>
      <dgm:spPr/>
      <dgm:t>
        <a:bodyPr/>
        <a:lstStyle/>
        <a:p>
          <a:endParaRPr lang="cs-CZ"/>
        </a:p>
      </dgm:t>
    </dgm:pt>
    <dgm:pt modelId="{970B578F-3327-4783-8081-5D605A6DD45F}">
      <dgm:prSet phldrT="[Text]"/>
      <dgm:spPr/>
      <dgm:t>
        <a:bodyPr/>
        <a:lstStyle/>
        <a:p>
          <a:r>
            <a:rPr lang="cs-CZ" dirty="0" smtClean="0"/>
            <a:t>I</a:t>
          </a:r>
          <a:endParaRPr lang="cs-CZ" dirty="0"/>
        </a:p>
      </dgm:t>
    </dgm:pt>
    <dgm:pt modelId="{327A74D9-CF58-48B5-97C5-316676F3F102}" type="parTrans" cxnId="{C035A7FD-FAD6-4950-88FB-2CB83B6030BF}">
      <dgm:prSet/>
      <dgm:spPr/>
      <dgm:t>
        <a:bodyPr/>
        <a:lstStyle/>
        <a:p>
          <a:endParaRPr lang="cs-CZ"/>
        </a:p>
      </dgm:t>
    </dgm:pt>
    <dgm:pt modelId="{F4742B9E-CA24-4C72-9F01-354159AFDCEA}" type="sibTrans" cxnId="{C035A7FD-FAD6-4950-88FB-2CB83B6030BF}">
      <dgm:prSet/>
      <dgm:spPr/>
      <dgm:t>
        <a:bodyPr/>
        <a:lstStyle/>
        <a:p>
          <a:endParaRPr lang="cs-CZ"/>
        </a:p>
      </dgm:t>
    </dgm:pt>
    <dgm:pt modelId="{C4C2320E-006F-4657-BEBE-12C029FCFA41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D82F2937-6FCA-416C-A389-40478EF160C5}" type="parTrans" cxnId="{00C3C949-C4C9-4F20-875D-C0F4DE6A096E}">
      <dgm:prSet/>
      <dgm:spPr/>
      <dgm:t>
        <a:bodyPr/>
        <a:lstStyle/>
        <a:p>
          <a:endParaRPr lang="cs-CZ"/>
        </a:p>
      </dgm:t>
    </dgm:pt>
    <dgm:pt modelId="{3ECC87B6-1203-4DAF-ADE8-5420017FCD61}" type="sibTrans" cxnId="{00C3C949-C4C9-4F20-875D-C0F4DE6A096E}">
      <dgm:prSet/>
      <dgm:spPr/>
      <dgm:t>
        <a:bodyPr/>
        <a:lstStyle/>
        <a:p>
          <a:endParaRPr lang="cs-CZ"/>
        </a:p>
      </dgm:t>
    </dgm:pt>
    <dgm:pt modelId="{9ED8184F-0663-4B5B-BF8E-5CB243D77198}">
      <dgm:prSet phldrT="[Text]"/>
      <dgm:spPr/>
      <dgm:t>
        <a:bodyPr/>
        <a:lstStyle/>
        <a:p>
          <a:r>
            <a:rPr lang="cs-CZ" dirty="0" smtClean="0"/>
            <a:t>A</a:t>
          </a:r>
          <a:endParaRPr lang="cs-CZ" dirty="0"/>
        </a:p>
      </dgm:t>
    </dgm:pt>
    <dgm:pt modelId="{44168F84-C217-4510-8E31-6E1F03AB01B3}" type="parTrans" cxnId="{0A6F997F-0DF0-490D-9191-3B1E66A3ED7F}">
      <dgm:prSet/>
      <dgm:spPr/>
      <dgm:t>
        <a:bodyPr/>
        <a:lstStyle/>
        <a:p>
          <a:endParaRPr lang="cs-CZ"/>
        </a:p>
      </dgm:t>
    </dgm:pt>
    <dgm:pt modelId="{962EDB31-9430-4811-A631-F5385C887687}" type="sibTrans" cxnId="{0A6F997F-0DF0-490D-9191-3B1E66A3ED7F}">
      <dgm:prSet/>
      <dgm:spPr/>
      <dgm:t>
        <a:bodyPr/>
        <a:lstStyle/>
        <a:p>
          <a:endParaRPr lang="cs-CZ"/>
        </a:p>
      </dgm:t>
    </dgm:pt>
    <dgm:pt modelId="{CF3C8EB0-FF3C-447D-B629-4A7E9D2896E4}">
      <dgm:prSet phldrT="[Text]"/>
      <dgm:spPr/>
      <dgm:t>
        <a:bodyPr/>
        <a:lstStyle/>
        <a:p>
          <a:r>
            <a:rPr lang="cs-CZ" dirty="0" smtClean="0"/>
            <a:t>N</a:t>
          </a:r>
          <a:endParaRPr lang="cs-CZ" dirty="0"/>
        </a:p>
      </dgm:t>
    </dgm:pt>
    <dgm:pt modelId="{0447B149-0BE7-45ED-AF26-B24A6E598AAA}" type="parTrans" cxnId="{A43940F4-FF1F-43D1-BF0E-2F95759D7824}">
      <dgm:prSet/>
      <dgm:spPr/>
      <dgm:t>
        <a:bodyPr/>
        <a:lstStyle/>
        <a:p>
          <a:endParaRPr lang="cs-CZ"/>
        </a:p>
      </dgm:t>
    </dgm:pt>
    <dgm:pt modelId="{90F90C28-4B6A-47D4-B2EA-4B28386CB56C}" type="sibTrans" cxnId="{A43940F4-FF1F-43D1-BF0E-2F95759D7824}">
      <dgm:prSet/>
      <dgm:spPr/>
      <dgm:t>
        <a:bodyPr/>
        <a:lstStyle/>
        <a:p>
          <a:endParaRPr lang="cs-CZ"/>
        </a:p>
      </dgm:t>
    </dgm:pt>
    <dgm:pt modelId="{C2835E8D-4507-4766-BD6E-AB1ABEAFD795}">
      <dgm:prSet phldrT="[Text]"/>
      <dgm:spPr/>
      <dgm:t>
        <a:bodyPr/>
        <a:lstStyle/>
        <a:p>
          <a:r>
            <a:rPr lang="cs-CZ" dirty="0" smtClean="0"/>
            <a:t>D</a:t>
          </a:r>
          <a:endParaRPr lang="cs-CZ" dirty="0"/>
        </a:p>
      </dgm:t>
    </dgm:pt>
    <dgm:pt modelId="{CBF7EC48-A469-4883-AC81-63FCB33CA124}" type="parTrans" cxnId="{2A26991B-B835-4551-9730-BCEB0165297A}">
      <dgm:prSet/>
      <dgm:spPr/>
      <dgm:t>
        <a:bodyPr/>
        <a:lstStyle/>
        <a:p>
          <a:endParaRPr lang="cs-CZ"/>
        </a:p>
      </dgm:t>
    </dgm:pt>
    <dgm:pt modelId="{5FE84CFE-7D98-4CBF-8D1B-7DC386989C8E}" type="sibTrans" cxnId="{2A26991B-B835-4551-9730-BCEB0165297A}">
      <dgm:prSet/>
      <dgm:spPr/>
      <dgm:t>
        <a:bodyPr/>
        <a:lstStyle/>
        <a:p>
          <a:endParaRPr lang="cs-CZ"/>
        </a:p>
      </dgm:t>
    </dgm:pt>
    <dgm:pt modelId="{AA51F71E-D03E-4AC3-975D-958BF7974C5D}" type="pres">
      <dgm:prSet presAssocID="{3324873C-F542-419E-A8BE-1AFA171EA6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464E99C-4C63-4925-8379-703537A33398}" type="pres">
      <dgm:prSet presAssocID="{FA380B68-47C0-4095-A216-F904A0CC98F4}" presName="Name5" presStyleLbl="vennNode1" presStyleIdx="0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17DE4B-9B5B-4530-8FAA-EE35BEFEF69F}" type="pres">
      <dgm:prSet presAssocID="{D5FD0361-87C8-4E85-9DCA-6A9E8DECB1E4}" presName="space" presStyleCnt="0"/>
      <dgm:spPr/>
    </dgm:pt>
    <dgm:pt modelId="{1FDCE96A-EB2D-44BA-AA03-5473179B1745}" type="pres">
      <dgm:prSet presAssocID="{7AA60C6C-5A75-46D3-9806-A675D8AE8BB2}" presName="Name5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76A445-4CBD-4F1A-B031-B76417C39936}" type="pres">
      <dgm:prSet presAssocID="{E55106F2-9493-40BC-A411-74BCC788D222}" presName="space" presStyleCnt="0"/>
      <dgm:spPr/>
    </dgm:pt>
    <dgm:pt modelId="{6C796431-A96A-4AA0-B651-CA6A322A013F}" type="pres">
      <dgm:prSet presAssocID="{97766338-9EA9-465A-8F34-8062C9DDBB68}" presName="Name5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A8DE6B-DE84-4B9B-B2A6-DD08660F32A4}" type="pres">
      <dgm:prSet presAssocID="{4D17EC55-FF43-4EFE-8816-80EA62D695FF}" presName="space" presStyleCnt="0"/>
      <dgm:spPr/>
    </dgm:pt>
    <dgm:pt modelId="{04C835FF-CA83-48AD-98BD-9F10826B6A0E}" type="pres">
      <dgm:prSet presAssocID="{E5442A86-8D34-4D14-B9D7-5FBF763DE4F8}" presName="Name5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E56109-E97A-43FF-9180-D5B45A337891}" type="pres">
      <dgm:prSet presAssocID="{3F70A396-9740-46AC-AF54-A43AC22201FC}" presName="space" presStyleCnt="0"/>
      <dgm:spPr/>
    </dgm:pt>
    <dgm:pt modelId="{9ECED1F0-7D95-46CF-8689-DCAA289D102E}" type="pres">
      <dgm:prSet presAssocID="{970B578F-3327-4783-8081-5D605A6DD45F}" presName="Name5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35B9ED-355C-4ECC-9758-D07BAB58D476}" type="pres">
      <dgm:prSet presAssocID="{F4742B9E-CA24-4C72-9F01-354159AFDCEA}" presName="space" presStyleCnt="0"/>
      <dgm:spPr/>
    </dgm:pt>
    <dgm:pt modelId="{35B14E88-5043-4259-B9A7-5440D3DA3E48}" type="pres">
      <dgm:prSet presAssocID="{C4C2320E-006F-4657-BEBE-12C029FCFA41}" presName="Name5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80C66E-6590-49C2-8DD3-6C5E92A95107}" type="pres">
      <dgm:prSet presAssocID="{3ECC87B6-1203-4DAF-ADE8-5420017FCD61}" presName="space" presStyleCnt="0"/>
      <dgm:spPr/>
    </dgm:pt>
    <dgm:pt modelId="{5ED38293-ABA8-447A-AF32-1889824009C7}" type="pres">
      <dgm:prSet presAssocID="{9ED8184F-0663-4B5B-BF8E-5CB243D77198}" presName="Name5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16AB7D-72FF-4625-89A3-8D75275167FE}" type="pres">
      <dgm:prSet presAssocID="{962EDB31-9430-4811-A631-F5385C887687}" presName="space" presStyleCnt="0"/>
      <dgm:spPr/>
    </dgm:pt>
    <dgm:pt modelId="{D7AD5046-0BEB-4C2A-A70C-F397598D6DD1}" type="pres">
      <dgm:prSet presAssocID="{CF3C8EB0-FF3C-447D-B629-4A7E9D2896E4}" presName="Name5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A65082-CE8D-4B81-B954-E77DD6FDC2ED}" type="pres">
      <dgm:prSet presAssocID="{90F90C28-4B6A-47D4-B2EA-4B28386CB56C}" presName="space" presStyleCnt="0"/>
      <dgm:spPr/>
    </dgm:pt>
    <dgm:pt modelId="{A22D8385-EF75-4136-9368-4565EF746B8B}" type="pres">
      <dgm:prSet presAssocID="{C2835E8D-4507-4766-BD6E-AB1ABEAFD795}" presName="Name5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CD12E76-B6E7-4D4C-9DBF-0E65D009EB37}" srcId="{3324873C-F542-419E-A8BE-1AFA171EA652}" destId="{7AA60C6C-5A75-46D3-9806-A675D8AE8BB2}" srcOrd="1" destOrd="0" parTransId="{3DCEA05B-2971-4ECB-B1F4-8F906043BCEC}" sibTransId="{E55106F2-9493-40BC-A411-74BCC788D222}"/>
    <dgm:cxn modelId="{ABE85CCB-2893-46B1-BA76-24C87A5F6B21}" srcId="{3324873C-F542-419E-A8BE-1AFA171EA652}" destId="{E5442A86-8D34-4D14-B9D7-5FBF763DE4F8}" srcOrd="3" destOrd="0" parTransId="{10D778E7-AFF1-4B87-92C8-D1D491630A4A}" sibTransId="{3F70A396-9740-46AC-AF54-A43AC22201FC}"/>
    <dgm:cxn modelId="{2A26991B-B835-4551-9730-BCEB0165297A}" srcId="{3324873C-F542-419E-A8BE-1AFA171EA652}" destId="{C2835E8D-4507-4766-BD6E-AB1ABEAFD795}" srcOrd="8" destOrd="0" parTransId="{CBF7EC48-A469-4883-AC81-63FCB33CA124}" sibTransId="{5FE84CFE-7D98-4CBF-8D1B-7DC386989C8E}"/>
    <dgm:cxn modelId="{0A6F997F-0DF0-490D-9191-3B1E66A3ED7F}" srcId="{3324873C-F542-419E-A8BE-1AFA171EA652}" destId="{9ED8184F-0663-4B5B-BF8E-5CB243D77198}" srcOrd="6" destOrd="0" parTransId="{44168F84-C217-4510-8E31-6E1F03AB01B3}" sibTransId="{962EDB31-9430-4811-A631-F5385C887687}"/>
    <dgm:cxn modelId="{C035A7FD-FAD6-4950-88FB-2CB83B6030BF}" srcId="{3324873C-F542-419E-A8BE-1AFA171EA652}" destId="{970B578F-3327-4783-8081-5D605A6DD45F}" srcOrd="4" destOrd="0" parTransId="{327A74D9-CF58-48B5-97C5-316676F3F102}" sibTransId="{F4742B9E-CA24-4C72-9F01-354159AFDCEA}"/>
    <dgm:cxn modelId="{FBDCEA16-1135-4226-9891-93395C5A5BB6}" type="presOf" srcId="{C2835E8D-4507-4766-BD6E-AB1ABEAFD795}" destId="{A22D8385-EF75-4136-9368-4565EF746B8B}" srcOrd="0" destOrd="0" presId="urn:microsoft.com/office/officeart/2005/8/layout/venn3"/>
    <dgm:cxn modelId="{14C01232-A034-4391-BE66-F82EDE9D93ED}" type="presOf" srcId="{3324873C-F542-419E-A8BE-1AFA171EA652}" destId="{AA51F71E-D03E-4AC3-975D-958BF7974C5D}" srcOrd="0" destOrd="0" presId="urn:microsoft.com/office/officeart/2005/8/layout/venn3"/>
    <dgm:cxn modelId="{A43940F4-FF1F-43D1-BF0E-2F95759D7824}" srcId="{3324873C-F542-419E-A8BE-1AFA171EA652}" destId="{CF3C8EB0-FF3C-447D-B629-4A7E9D2896E4}" srcOrd="7" destOrd="0" parTransId="{0447B149-0BE7-45ED-AF26-B24A6E598AAA}" sibTransId="{90F90C28-4B6A-47D4-B2EA-4B28386CB56C}"/>
    <dgm:cxn modelId="{B679B1E5-E828-4DD4-92CC-2AAC844D0952}" type="presOf" srcId="{7AA60C6C-5A75-46D3-9806-A675D8AE8BB2}" destId="{1FDCE96A-EB2D-44BA-AA03-5473179B1745}" srcOrd="0" destOrd="0" presId="urn:microsoft.com/office/officeart/2005/8/layout/venn3"/>
    <dgm:cxn modelId="{00C3C949-C4C9-4F20-875D-C0F4DE6A096E}" srcId="{3324873C-F542-419E-A8BE-1AFA171EA652}" destId="{C4C2320E-006F-4657-BEBE-12C029FCFA41}" srcOrd="5" destOrd="0" parTransId="{D82F2937-6FCA-416C-A389-40478EF160C5}" sibTransId="{3ECC87B6-1203-4DAF-ADE8-5420017FCD61}"/>
    <dgm:cxn modelId="{16EDFDBA-58A9-408D-AD76-17860B5E29FF}" type="presOf" srcId="{C4C2320E-006F-4657-BEBE-12C029FCFA41}" destId="{35B14E88-5043-4259-B9A7-5440D3DA3E48}" srcOrd="0" destOrd="0" presId="urn:microsoft.com/office/officeart/2005/8/layout/venn3"/>
    <dgm:cxn modelId="{02F9E4BC-DF0F-4E9F-B1A1-26B85EFCE280}" type="presOf" srcId="{E5442A86-8D34-4D14-B9D7-5FBF763DE4F8}" destId="{04C835FF-CA83-48AD-98BD-9F10826B6A0E}" srcOrd="0" destOrd="0" presId="urn:microsoft.com/office/officeart/2005/8/layout/venn3"/>
    <dgm:cxn modelId="{08871A7B-2F8C-40B2-8BE4-33E27DC83A9F}" type="presOf" srcId="{97766338-9EA9-465A-8F34-8062C9DDBB68}" destId="{6C796431-A96A-4AA0-B651-CA6A322A013F}" srcOrd="0" destOrd="0" presId="urn:microsoft.com/office/officeart/2005/8/layout/venn3"/>
    <dgm:cxn modelId="{69DBD955-7D10-479B-8A58-EE7AEE4B1D73}" type="presOf" srcId="{FA380B68-47C0-4095-A216-F904A0CC98F4}" destId="{5464E99C-4C63-4925-8379-703537A33398}" srcOrd="0" destOrd="0" presId="urn:microsoft.com/office/officeart/2005/8/layout/venn3"/>
    <dgm:cxn modelId="{8F4612F7-C7CF-439C-94A3-6C8691750FDB}" type="presOf" srcId="{CF3C8EB0-FF3C-447D-B629-4A7E9D2896E4}" destId="{D7AD5046-0BEB-4C2A-A70C-F397598D6DD1}" srcOrd="0" destOrd="0" presId="urn:microsoft.com/office/officeart/2005/8/layout/venn3"/>
    <dgm:cxn modelId="{995EAA98-DB22-412A-9262-E5494B008A12}" srcId="{3324873C-F542-419E-A8BE-1AFA171EA652}" destId="{97766338-9EA9-465A-8F34-8062C9DDBB68}" srcOrd="2" destOrd="0" parTransId="{2ACF8E85-BD1E-437C-83A4-DE04C2BF3E9C}" sibTransId="{4D17EC55-FF43-4EFE-8816-80EA62D695FF}"/>
    <dgm:cxn modelId="{56B50711-C010-40B1-9113-FA0410AA87DE}" srcId="{3324873C-F542-419E-A8BE-1AFA171EA652}" destId="{FA380B68-47C0-4095-A216-F904A0CC98F4}" srcOrd="0" destOrd="0" parTransId="{B7CC3C93-EE6B-42D9-BDFD-08BF1EFAD619}" sibTransId="{D5FD0361-87C8-4E85-9DCA-6A9E8DECB1E4}"/>
    <dgm:cxn modelId="{0E5881E6-AEEF-4F2B-9BC3-BAD6EE0286DC}" type="presOf" srcId="{970B578F-3327-4783-8081-5D605A6DD45F}" destId="{9ECED1F0-7D95-46CF-8689-DCAA289D102E}" srcOrd="0" destOrd="0" presId="urn:microsoft.com/office/officeart/2005/8/layout/venn3"/>
    <dgm:cxn modelId="{8009007E-41BD-45D2-957F-D83CE728CE27}" type="presOf" srcId="{9ED8184F-0663-4B5B-BF8E-5CB243D77198}" destId="{5ED38293-ABA8-447A-AF32-1889824009C7}" srcOrd="0" destOrd="0" presId="urn:microsoft.com/office/officeart/2005/8/layout/venn3"/>
    <dgm:cxn modelId="{832DD44C-FE87-41F6-9A03-AF1628D179D8}" type="presParOf" srcId="{AA51F71E-D03E-4AC3-975D-958BF7974C5D}" destId="{5464E99C-4C63-4925-8379-703537A33398}" srcOrd="0" destOrd="0" presId="urn:microsoft.com/office/officeart/2005/8/layout/venn3"/>
    <dgm:cxn modelId="{ECA7AFF6-C8B8-4F4E-AC8B-5D0CCF7B81F9}" type="presParOf" srcId="{AA51F71E-D03E-4AC3-975D-958BF7974C5D}" destId="{D017DE4B-9B5B-4530-8FAA-EE35BEFEF69F}" srcOrd="1" destOrd="0" presId="urn:microsoft.com/office/officeart/2005/8/layout/venn3"/>
    <dgm:cxn modelId="{793B4E20-C1AD-4E6F-AAE1-3793039FC626}" type="presParOf" srcId="{AA51F71E-D03E-4AC3-975D-958BF7974C5D}" destId="{1FDCE96A-EB2D-44BA-AA03-5473179B1745}" srcOrd="2" destOrd="0" presId="urn:microsoft.com/office/officeart/2005/8/layout/venn3"/>
    <dgm:cxn modelId="{73BB4D66-6F11-4EE0-A61C-BE62A79294A3}" type="presParOf" srcId="{AA51F71E-D03E-4AC3-975D-958BF7974C5D}" destId="{7376A445-4CBD-4F1A-B031-B76417C39936}" srcOrd="3" destOrd="0" presId="urn:microsoft.com/office/officeart/2005/8/layout/venn3"/>
    <dgm:cxn modelId="{A05AD0AE-C5C0-47D3-90D5-BA12A8EDC17D}" type="presParOf" srcId="{AA51F71E-D03E-4AC3-975D-958BF7974C5D}" destId="{6C796431-A96A-4AA0-B651-CA6A322A013F}" srcOrd="4" destOrd="0" presId="urn:microsoft.com/office/officeart/2005/8/layout/venn3"/>
    <dgm:cxn modelId="{CF73F712-50DE-47E3-8212-1AEA40CB6592}" type="presParOf" srcId="{AA51F71E-D03E-4AC3-975D-958BF7974C5D}" destId="{A1A8DE6B-DE84-4B9B-B2A6-DD08660F32A4}" srcOrd="5" destOrd="0" presId="urn:microsoft.com/office/officeart/2005/8/layout/venn3"/>
    <dgm:cxn modelId="{A446C615-1B86-4E7C-830A-098F1851EA51}" type="presParOf" srcId="{AA51F71E-D03E-4AC3-975D-958BF7974C5D}" destId="{04C835FF-CA83-48AD-98BD-9F10826B6A0E}" srcOrd="6" destOrd="0" presId="urn:microsoft.com/office/officeart/2005/8/layout/venn3"/>
    <dgm:cxn modelId="{A2C8FE6A-31F6-47E2-9919-BF44F516C762}" type="presParOf" srcId="{AA51F71E-D03E-4AC3-975D-958BF7974C5D}" destId="{62E56109-E97A-43FF-9180-D5B45A337891}" srcOrd="7" destOrd="0" presId="urn:microsoft.com/office/officeart/2005/8/layout/venn3"/>
    <dgm:cxn modelId="{3553822D-898F-42BB-B037-85D0A7C05104}" type="presParOf" srcId="{AA51F71E-D03E-4AC3-975D-958BF7974C5D}" destId="{9ECED1F0-7D95-46CF-8689-DCAA289D102E}" srcOrd="8" destOrd="0" presId="urn:microsoft.com/office/officeart/2005/8/layout/venn3"/>
    <dgm:cxn modelId="{DBF1DAC7-5D95-4B13-9688-B9CD22585903}" type="presParOf" srcId="{AA51F71E-D03E-4AC3-975D-958BF7974C5D}" destId="{F735B9ED-355C-4ECC-9758-D07BAB58D476}" srcOrd="9" destOrd="0" presId="urn:microsoft.com/office/officeart/2005/8/layout/venn3"/>
    <dgm:cxn modelId="{CA83D808-18CA-4644-816A-122DFFB5D063}" type="presParOf" srcId="{AA51F71E-D03E-4AC3-975D-958BF7974C5D}" destId="{35B14E88-5043-4259-B9A7-5440D3DA3E48}" srcOrd="10" destOrd="0" presId="urn:microsoft.com/office/officeart/2005/8/layout/venn3"/>
    <dgm:cxn modelId="{E973DF7F-BD74-494A-89C2-5DD5703F82FF}" type="presParOf" srcId="{AA51F71E-D03E-4AC3-975D-958BF7974C5D}" destId="{E480C66E-6590-49C2-8DD3-6C5E92A95107}" srcOrd="11" destOrd="0" presId="urn:microsoft.com/office/officeart/2005/8/layout/venn3"/>
    <dgm:cxn modelId="{2E0F09EE-6043-4596-A006-8C88B0BB6568}" type="presParOf" srcId="{AA51F71E-D03E-4AC3-975D-958BF7974C5D}" destId="{5ED38293-ABA8-447A-AF32-1889824009C7}" srcOrd="12" destOrd="0" presId="urn:microsoft.com/office/officeart/2005/8/layout/venn3"/>
    <dgm:cxn modelId="{8C78996A-BAA8-49E2-B4B0-1E5BDA1B8C34}" type="presParOf" srcId="{AA51F71E-D03E-4AC3-975D-958BF7974C5D}" destId="{5916AB7D-72FF-4625-89A3-8D75275167FE}" srcOrd="13" destOrd="0" presId="urn:microsoft.com/office/officeart/2005/8/layout/venn3"/>
    <dgm:cxn modelId="{ED5758FE-2C81-4305-9CEF-8F8EAACB5274}" type="presParOf" srcId="{AA51F71E-D03E-4AC3-975D-958BF7974C5D}" destId="{D7AD5046-0BEB-4C2A-A70C-F397598D6DD1}" srcOrd="14" destOrd="0" presId="urn:microsoft.com/office/officeart/2005/8/layout/venn3"/>
    <dgm:cxn modelId="{4E62D313-78CD-4F2D-8C15-02CFE58D2C0C}" type="presParOf" srcId="{AA51F71E-D03E-4AC3-975D-958BF7974C5D}" destId="{73A65082-CE8D-4B81-B954-E77DD6FDC2ED}" srcOrd="15" destOrd="0" presId="urn:microsoft.com/office/officeart/2005/8/layout/venn3"/>
    <dgm:cxn modelId="{41E25B07-F340-4E77-A6D8-174BCBDA92D6}" type="presParOf" srcId="{AA51F71E-D03E-4AC3-975D-958BF7974C5D}" destId="{A22D8385-EF75-4136-9368-4565EF746B8B}" srcOrd="1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492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K</a:t>
          </a:r>
          <a:endParaRPr lang="cs-CZ" sz="4600" kern="1200" dirty="0"/>
        </a:p>
      </dsp:txBody>
      <dsp:txXfrm>
        <a:off x="162042" y="1677342"/>
        <a:ext cx="765547" cy="765547"/>
      </dsp:txXfrm>
    </dsp:sp>
    <dsp:sp modelId="{1FDCE96A-EB2D-44BA-AA03-5473179B1745}">
      <dsp:nvSpPr>
        <dsp:cNvPr id="0" name=""/>
        <dsp:cNvSpPr/>
      </dsp:nvSpPr>
      <dsp:spPr>
        <a:xfrm>
          <a:off x="869610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O</a:t>
          </a:r>
          <a:endParaRPr lang="cs-CZ" sz="4600" kern="1200" dirty="0"/>
        </a:p>
      </dsp:txBody>
      <dsp:txXfrm>
        <a:off x="1028160" y="1677342"/>
        <a:ext cx="765547" cy="765547"/>
      </dsp:txXfrm>
    </dsp:sp>
    <dsp:sp modelId="{6C796431-A96A-4AA0-B651-CA6A322A013F}">
      <dsp:nvSpPr>
        <dsp:cNvPr id="0" name=""/>
        <dsp:cNvSpPr/>
      </dsp:nvSpPr>
      <dsp:spPr>
        <a:xfrm>
          <a:off x="1735727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M</a:t>
          </a:r>
          <a:endParaRPr lang="cs-CZ" sz="4600" kern="1200" dirty="0"/>
        </a:p>
      </dsp:txBody>
      <dsp:txXfrm>
        <a:off x="1894277" y="1677342"/>
        <a:ext cx="765547" cy="765547"/>
      </dsp:txXfrm>
    </dsp:sp>
    <dsp:sp modelId="{04C835FF-CA83-48AD-98BD-9F10826B6A0E}">
      <dsp:nvSpPr>
        <dsp:cNvPr id="0" name=""/>
        <dsp:cNvSpPr/>
      </dsp:nvSpPr>
      <dsp:spPr>
        <a:xfrm>
          <a:off x="2601845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E</a:t>
          </a:r>
          <a:endParaRPr lang="cs-CZ" sz="4600" kern="1200" dirty="0"/>
        </a:p>
      </dsp:txBody>
      <dsp:txXfrm>
        <a:off x="2760395" y="1677342"/>
        <a:ext cx="765547" cy="765547"/>
      </dsp:txXfrm>
    </dsp:sp>
    <dsp:sp modelId="{9ECED1F0-7D95-46CF-8689-DCAA289D102E}">
      <dsp:nvSpPr>
        <dsp:cNvPr id="0" name=""/>
        <dsp:cNvSpPr/>
      </dsp:nvSpPr>
      <dsp:spPr>
        <a:xfrm>
          <a:off x="3467963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N</a:t>
          </a:r>
          <a:endParaRPr lang="cs-CZ" sz="4600" kern="1200" dirty="0"/>
        </a:p>
      </dsp:txBody>
      <dsp:txXfrm>
        <a:off x="3626513" y="1677342"/>
        <a:ext cx="765547" cy="765547"/>
      </dsp:txXfrm>
    </dsp:sp>
    <dsp:sp modelId="{35B14E88-5043-4259-B9A7-5440D3DA3E48}">
      <dsp:nvSpPr>
        <dsp:cNvPr id="0" name=""/>
        <dsp:cNvSpPr/>
      </dsp:nvSpPr>
      <dsp:spPr>
        <a:xfrm>
          <a:off x="4334081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S</a:t>
          </a:r>
          <a:endParaRPr lang="cs-CZ" sz="4600" kern="1200" dirty="0"/>
        </a:p>
      </dsp:txBody>
      <dsp:txXfrm>
        <a:off x="4492631" y="1677342"/>
        <a:ext cx="765547" cy="765547"/>
      </dsp:txXfrm>
    </dsp:sp>
    <dsp:sp modelId="{5ED38293-ABA8-447A-AF32-1889824009C7}">
      <dsp:nvSpPr>
        <dsp:cNvPr id="0" name=""/>
        <dsp:cNvSpPr/>
      </dsp:nvSpPr>
      <dsp:spPr>
        <a:xfrm>
          <a:off x="5200198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K</a:t>
          </a:r>
          <a:endParaRPr lang="cs-CZ" sz="4600" kern="1200" dirty="0"/>
        </a:p>
      </dsp:txBody>
      <dsp:txXfrm>
        <a:off x="5358748" y="1677342"/>
        <a:ext cx="765547" cy="765547"/>
      </dsp:txXfrm>
    </dsp:sp>
    <dsp:sp modelId="{D7AD5046-0BEB-4C2A-A70C-F397598D6DD1}">
      <dsp:nvSpPr>
        <dsp:cNvPr id="0" name=""/>
        <dsp:cNvSpPr/>
      </dsp:nvSpPr>
      <dsp:spPr>
        <a:xfrm>
          <a:off x="6066316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Ý</a:t>
          </a:r>
          <a:endParaRPr lang="cs-CZ" sz="4600" kern="1200" dirty="0"/>
        </a:p>
      </dsp:txBody>
      <dsp:txXfrm>
        <a:off x="6224866" y="1677342"/>
        <a:ext cx="765547" cy="76554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317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A</a:t>
          </a:r>
          <a:endParaRPr lang="cs-CZ" sz="3900" kern="1200" dirty="0"/>
        </a:p>
      </dsp:txBody>
      <dsp:txXfrm>
        <a:off x="144733" y="1718706"/>
        <a:ext cx="682819" cy="682819"/>
      </dsp:txXfrm>
    </dsp:sp>
    <dsp:sp modelId="{1FDCE96A-EB2D-44BA-AA03-5473179B1745}">
      <dsp:nvSpPr>
        <dsp:cNvPr id="0" name=""/>
        <dsp:cNvSpPr/>
      </dsp:nvSpPr>
      <dsp:spPr>
        <a:xfrm>
          <a:off x="775838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L</a:t>
          </a:r>
          <a:endParaRPr lang="cs-CZ" sz="3900" kern="1200" dirty="0"/>
        </a:p>
      </dsp:txBody>
      <dsp:txXfrm>
        <a:off x="917254" y="1718706"/>
        <a:ext cx="682819" cy="682819"/>
      </dsp:txXfrm>
    </dsp:sp>
    <dsp:sp modelId="{6C796431-A96A-4AA0-B651-CA6A322A013F}">
      <dsp:nvSpPr>
        <dsp:cNvPr id="0" name=""/>
        <dsp:cNvSpPr/>
      </dsp:nvSpPr>
      <dsp:spPr>
        <a:xfrm>
          <a:off x="1548360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CH</a:t>
          </a:r>
          <a:endParaRPr lang="cs-CZ" sz="3900" kern="1200" dirty="0"/>
        </a:p>
      </dsp:txBody>
      <dsp:txXfrm>
        <a:off x="1689776" y="1718706"/>
        <a:ext cx="682819" cy="682819"/>
      </dsp:txXfrm>
    </dsp:sp>
    <dsp:sp modelId="{04C835FF-CA83-48AD-98BD-9F10826B6A0E}">
      <dsp:nvSpPr>
        <dsp:cNvPr id="0" name=""/>
        <dsp:cNvSpPr/>
      </dsp:nvSpPr>
      <dsp:spPr>
        <a:xfrm>
          <a:off x="2320881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Y</a:t>
          </a:r>
          <a:endParaRPr lang="cs-CZ" sz="3900" kern="1200" dirty="0"/>
        </a:p>
      </dsp:txBody>
      <dsp:txXfrm>
        <a:off x="2462297" y="1718706"/>
        <a:ext cx="682819" cy="682819"/>
      </dsp:txXfrm>
    </dsp:sp>
    <dsp:sp modelId="{9ECED1F0-7D95-46CF-8689-DCAA289D102E}">
      <dsp:nvSpPr>
        <dsp:cNvPr id="0" name=""/>
        <dsp:cNvSpPr/>
      </dsp:nvSpPr>
      <dsp:spPr>
        <a:xfrm>
          <a:off x="3093402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M</a:t>
          </a:r>
          <a:endParaRPr lang="cs-CZ" sz="3900" kern="1200" dirty="0"/>
        </a:p>
      </dsp:txBody>
      <dsp:txXfrm>
        <a:off x="3234818" y="1718706"/>
        <a:ext cx="682819" cy="682819"/>
      </dsp:txXfrm>
    </dsp:sp>
    <dsp:sp modelId="{35B14E88-5043-4259-B9A7-5440D3DA3E48}">
      <dsp:nvSpPr>
        <dsp:cNvPr id="0" name=""/>
        <dsp:cNvSpPr/>
      </dsp:nvSpPr>
      <dsp:spPr>
        <a:xfrm>
          <a:off x="3865923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I</a:t>
          </a:r>
          <a:endParaRPr lang="cs-CZ" sz="3900" kern="1200" dirty="0"/>
        </a:p>
      </dsp:txBody>
      <dsp:txXfrm>
        <a:off x="4007339" y="1718706"/>
        <a:ext cx="682819" cy="682819"/>
      </dsp:txXfrm>
    </dsp:sp>
    <dsp:sp modelId="{5ED38293-ABA8-447A-AF32-1889824009C7}">
      <dsp:nvSpPr>
        <dsp:cNvPr id="0" name=""/>
        <dsp:cNvSpPr/>
      </dsp:nvSpPr>
      <dsp:spPr>
        <a:xfrm>
          <a:off x="4638444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S</a:t>
          </a:r>
          <a:endParaRPr lang="cs-CZ" sz="3900" kern="1200" dirty="0"/>
        </a:p>
      </dsp:txBody>
      <dsp:txXfrm>
        <a:off x="4779860" y="1718706"/>
        <a:ext cx="682819" cy="682819"/>
      </dsp:txXfrm>
    </dsp:sp>
    <dsp:sp modelId="{D7AD5046-0BEB-4C2A-A70C-F397598D6DD1}">
      <dsp:nvSpPr>
        <dsp:cNvPr id="0" name=""/>
        <dsp:cNvSpPr/>
      </dsp:nvSpPr>
      <dsp:spPr>
        <a:xfrm>
          <a:off x="5410965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T</a:t>
          </a:r>
          <a:endParaRPr lang="cs-CZ" sz="3900" kern="1200" dirty="0"/>
        </a:p>
      </dsp:txBody>
      <dsp:txXfrm>
        <a:off x="5552381" y="1718706"/>
        <a:ext cx="682819" cy="682819"/>
      </dsp:txXfrm>
    </dsp:sp>
    <dsp:sp modelId="{A22D8385-EF75-4136-9368-4565EF746B8B}">
      <dsp:nvSpPr>
        <dsp:cNvPr id="0" name=""/>
        <dsp:cNvSpPr/>
      </dsp:nvSpPr>
      <dsp:spPr>
        <a:xfrm>
          <a:off x="6183486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49530" rIns="53143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A</a:t>
          </a:r>
          <a:endParaRPr lang="cs-CZ" sz="3900" kern="1200" dirty="0"/>
        </a:p>
      </dsp:txBody>
      <dsp:txXfrm>
        <a:off x="6324902" y="1718706"/>
        <a:ext cx="682819" cy="68281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317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K</a:t>
          </a:r>
          <a:endParaRPr lang="cs-CZ" sz="4100" kern="1200" dirty="0"/>
        </a:p>
      </dsp:txBody>
      <dsp:txXfrm>
        <a:off x="144733" y="1718706"/>
        <a:ext cx="682819" cy="682819"/>
      </dsp:txXfrm>
    </dsp:sp>
    <dsp:sp modelId="{1FDCE96A-EB2D-44BA-AA03-5473179B1745}">
      <dsp:nvSpPr>
        <dsp:cNvPr id="0" name=""/>
        <dsp:cNvSpPr/>
      </dsp:nvSpPr>
      <dsp:spPr>
        <a:xfrm>
          <a:off x="775838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A</a:t>
          </a:r>
          <a:endParaRPr lang="cs-CZ" sz="4100" kern="1200" dirty="0"/>
        </a:p>
      </dsp:txBody>
      <dsp:txXfrm>
        <a:off x="917254" y="1718706"/>
        <a:ext cx="682819" cy="682819"/>
      </dsp:txXfrm>
    </dsp:sp>
    <dsp:sp modelId="{6C796431-A96A-4AA0-B651-CA6A322A013F}">
      <dsp:nvSpPr>
        <dsp:cNvPr id="0" name=""/>
        <dsp:cNvSpPr/>
      </dsp:nvSpPr>
      <dsp:spPr>
        <a:xfrm>
          <a:off x="1548360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R</a:t>
          </a:r>
          <a:endParaRPr lang="cs-CZ" sz="4100" kern="1200" dirty="0"/>
        </a:p>
      </dsp:txBody>
      <dsp:txXfrm>
        <a:off x="1689776" y="1718706"/>
        <a:ext cx="682819" cy="682819"/>
      </dsp:txXfrm>
    </dsp:sp>
    <dsp:sp modelId="{04C835FF-CA83-48AD-98BD-9F10826B6A0E}">
      <dsp:nvSpPr>
        <dsp:cNvPr id="0" name=""/>
        <dsp:cNvSpPr/>
      </dsp:nvSpPr>
      <dsp:spPr>
        <a:xfrm>
          <a:off x="2320881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L</a:t>
          </a:r>
          <a:endParaRPr lang="cs-CZ" sz="4100" kern="1200" dirty="0"/>
        </a:p>
      </dsp:txBody>
      <dsp:txXfrm>
        <a:off x="2462297" y="1718706"/>
        <a:ext cx="682819" cy="682819"/>
      </dsp:txXfrm>
    </dsp:sp>
    <dsp:sp modelId="{9ECED1F0-7D95-46CF-8689-DCAA289D102E}">
      <dsp:nvSpPr>
        <dsp:cNvPr id="0" name=""/>
        <dsp:cNvSpPr/>
      </dsp:nvSpPr>
      <dsp:spPr>
        <a:xfrm>
          <a:off x="3093402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Š</a:t>
          </a:r>
          <a:endParaRPr lang="cs-CZ" sz="4100" kern="1200" dirty="0"/>
        </a:p>
      </dsp:txBody>
      <dsp:txXfrm>
        <a:off x="3234818" y="1718706"/>
        <a:ext cx="682819" cy="682819"/>
      </dsp:txXfrm>
    </dsp:sp>
    <dsp:sp modelId="{35B14E88-5043-4259-B9A7-5440D3DA3E48}">
      <dsp:nvSpPr>
        <dsp:cNvPr id="0" name=""/>
        <dsp:cNvSpPr/>
      </dsp:nvSpPr>
      <dsp:spPr>
        <a:xfrm>
          <a:off x="3865923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T</a:t>
          </a:r>
          <a:endParaRPr lang="cs-CZ" sz="4100" kern="1200" dirty="0"/>
        </a:p>
      </dsp:txBody>
      <dsp:txXfrm>
        <a:off x="4007339" y="1718706"/>
        <a:ext cx="682819" cy="682819"/>
      </dsp:txXfrm>
    </dsp:sp>
    <dsp:sp modelId="{5ED38293-ABA8-447A-AF32-1889824009C7}">
      <dsp:nvSpPr>
        <dsp:cNvPr id="0" name=""/>
        <dsp:cNvSpPr/>
      </dsp:nvSpPr>
      <dsp:spPr>
        <a:xfrm>
          <a:off x="4638444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E</a:t>
          </a:r>
          <a:endParaRPr lang="cs-CZ" sz="4100" kern="1200" dirty="0"/>
        </a:p>
      </dsp:txBody>
      <dsp:txXfrm>
        <a:off x="4779860" y="1718706"/>
        <a:ext cx="682819" cy="682819"/>
      </dsp:txXfrm>
    </dsp:sp>
    <dsp:sp modelId="{D7AD5046-0BEB-4C2A-A70C-F397598D6DD1}">
      <dsp:nvSpPr>
        <dsp:cNvPr id="0" name=""/>
        <dsp:cNvSpPr/>
      </dsp:nvSpPr>
      <dsp:spPr>
        <a:xfrm>
          <a:off x="5410965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J</a:t>
          </a:r>
          <a:endParaRPr lang="cs-CZ" sz="4100" kern="1200" dirty="0"/>
        </a:p>
      </dsp:txBody>
      <dsp:txXfrm>
        <a:off x="5552381" y="1718706"/>
        <a:ext cx="682819" cy="682819"/>
      </dsp:txXfrm>
    </dsp:sp>
    <dsp:sp modelId="{A22D8385-EF75-4136-9368-4565EF746B8B}">
      <dsp:nvSpPr>
        <dsp:cNvPr id="0" name=""/>
        <dsp:cNvSpPr/>
      </dsp:nvSpPr>
      <dsp:spPr>
        <a:xfrm>
          <a:off x="6183486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N</a:t>
          </a:r>
          <a:endParaRPr lang="cs-CZ" sz="4100" kern="1200" dirty="0"/>
        </a:p>
      </dsp:txBody>
      <dsp:txXfrm>
        <a:off x="6324902" y="1718706"/>
        <a:ext cx="682819" cy="68281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492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H</a:t>
          </a:r>
          <a:endParaRPr lang="cs-CZ" sz="4600" kern="1200" dirty="0"/>
        </a:p>
      </dsp:txBody>
      <dsp:txXfrm>
        <a:off x="162042" y="1677342"/>
        <a:ext cx="765547" cy="765547"/>
      </dsp:txXfrm>
    </dsp:sp>
    <dsp:sp modelId="{1FDCE96A-EB2D-44BA-AA03-5473179B1745}">
      <dsp:nvSpPr>
        <dsp:cNvPr id="0" name=""/>
        <dsp:cNvSpPr/>
      </dsp:nvSpPr>
      <dsp:spPr>
        <a:xfrm>
          <a:off x="869610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O</a:t>
          </a:r>
          <a:endParaRPr lang="cs-CZ" sz="4600" kern="1200" dirty="0"/>
        </a:p>
      </dsp:txBody>
      <dsp:txXfrm>
        <a:off x="1028160" y="1677342"/>
        <a:ext cx="765547" cy="765547"/>
      </dsp:txXfrm>
    </dsp:sp>
    <dsp:sp modelId="{6C796431-A96A-4AA0-B651-CA6A322A013F}">
      <dsp:nvSpPr>
        <dsp:cNvPr id="0" name=""/>
        <dsp:cNvSpPr/>
      </dsp:nvSpPr>
      <dsp:spPr>
        <a:xfrm>
          <a:off x="1735727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U</a:t>
          </a:r>
          <a:endParaRPr lang="cs-CZ" sz="4600" kern="1200" dirty="0"/>
        </a:p>
      </dsp:txBody>
      <dsp:txXfrm>
        <a:off x="1894277" y="1677342"/>
        <a:ext cx="765547" cy="765547"/>
      </dsp:txXfrm>
    </dsp:sp>
    <dsp:sp modelId="{04C835FF-CA83-48AD-98BD-9F10826B6A0E}">
      <dsp:nvSpPr>
        <dsp:cNvPr id="0" name=""/>
        <dsp:cNvSpPr/>
      </dsp:nvSpPr>
      <dsp:spPr>
        <a:xfrm>
          <a:off x="2601845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F</a:t>
          </a:r>
          <a:endParaRPr lang="cs-CZ" sz="4600" kern="1200" dirty="0"/>
        </a:p>
      </dsp:txBody>
      <dsp:txXfrm>
        <a:off x="2760395" y="1677342"/>
        <a:ext cx="765547" cy="765547"/>
      </dsp:txXfrm>
    </dsp:sp>
    <dsp:sp modelId="{9ECED1F0-7D95-46CF-8689-DCAA289D102E}">
      <dsp:nvSpPr>
        <dsp:cNvPr id="0" name=""/>
        <dsp:cNvSpPr/>
      </dsp:nvSpPr>
      <dsp:spPr>
        <a:xfrm>
          <a:off x="3467963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N</a:t>
          </a:r>
          <a:endParaRPr lang="cs-CZ" sz="4600" kern="1200" dirty="0"/>
        </a:p>
      </dsp:txBody>
      <dsp:txXfrm>
        <a:off x="3626513" y="1677342"/>
        <a:ext cx="765547" cy="765547"/>
      </dsp:txXfrm>
    </dsp:sp>
    <dsp:sp modelId="{35B14E88-5043-4259-B9A7-5440D3DA3E48}">
      <dsp:nvSpPr>
        <dsp:cNvPr id="0" name=""/>
        <dsp:cNvSpPr/>
      </dsp:nvSpPr>
      <dsp:spPr>
        <a:xfrm>
          <a:off x="4334081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I</a:t>
          </a:r>
          <a:endParaRPr lang="cs-CZ" sz="4600" kern="1200" dirty="0"/>
        </a:p>
      </dsp:txBody>
      <dsp:txXfrm>
        <a:off x="4492631" y="1677342"/>
        <a:ext cx="765547" cy="765547"/>
      </dsp:txXfrm>
    </dsp:sp>
    <dsp:sp modelId="{5ED38293-ABA8-447A-AF32-1889824009C7}">
      <dsp:nvSpPr>
        <dsp:cNvPr id="0" name=""/>
        <dsp:cNvSpPr/>
      </dsp:nvSpPr>
      <dsp:spPr>
        <a:xfrm>
          <a:off x="5200198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C</a:t>
          </a:r>
          <a:endParaRPr lang="cs-CZ" sz="4600" kern="1200" dirty="0"/>
        </a:p>
      </dsp:txBody>
      <dsp:txXfrm>
        <a:off x="5358748" y="1677342"/>
        <a:ext cx="765547" cy="765547"/>
      </dsp:txXfrm>
    </dsp:sp>
    <dsp:sp modelId="{D7AD5046-0BEB-4C2A-A70C-F397598D6DD1}">
      <dsp:nvSpPr>
        <dsp:cNvPr id="0" name=""/>
        <dsp:cNvSpPr/>
      </dsp:nvSpPr>
      <dsp:spPr>
        <a:xfrm>
          <a:off x="6066316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E</a:t>
          </a:r>
          <a:endParaRPr lang="cs-CZ" sz="4600" kern="1200" dirty="0"/>
        </a:p>
      </dsp:txBody>
      <dsp:txXfrm>
        <a:off x="6224866" y="1677342"/>
        <a:ext cx="765547" cy="76554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925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H</a:t>
          </a:r>
          <a:endParaRPr lang="cs-CZ" sz="3600" kern="1200" dirty="0"/>
        </a:p>
      </dsp:txBody>
      <dsp:txXfrm>
        <a:off x="124309" y="1906257"/>
        <a:ext cx="595748" cy="595748"/>
      </dsp:txXfrm>
    </dsp:sp>
    <dsp:sp modelId="{1FDCE96A-EB2D-44BA-AA03-5473179B1745}">
      <dsp:nvSpPr>
        <dsp:cNvPr id="0" name=""/>
        <dsp:cNvSpPr/>
      </dsp:nvSpPr>
      <dsp:spPr>
        <a:xfrm>
          <a:off x="670649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A</a:t>
          </a:r>
          <a:endParaRPr lang="cs-CZ" sz="3600" kern="1200" dirty="0"/>
        </a:p>
      </dsp:txBody>
      <dsp:txXfrm>
        <a:off x="794033" y="1906257"/>
        <a:ext cx="595748" cy="595748"/>
      </dsp:txXfrm>
    </dsp:sp>
    <dsp:sp modelId="{6C796431-A96A-4AA0-B651-CA6A322A013F}">
      <dsp:nvSpPr>
        <dsp:cNvPr id="0" name=""/>
        <dsp:cNvSpPr/>
      </dsp:nvSpPr>
      <dsp:spPr>
        <a:xfrm>
          <a:off x="1348952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B</a:t>
          </a:r>
          <a:endParaRPr lang="cs-CZ" sz="3600" kern="1200" dirty="0"/>
        </a:p>
      </dsp:txBody>
      <dsp:txXfrm>
        <a:off x="1472336" y="1906257"/>
        <a:ext cx="595748" cy="595748"/>
      </dsp:txXfrm>
    </dsp:sp>
    <dsp:sp modelId="{04C835FF-CA83-48AD-98BD-9F10826B6A0E}">
      <dsp:nvSpPr>
        <dsp:cNvPr id="0" name=""/>
        <dsp:cNvSpPr/>
      </dsp:nvSpPr>
      <dsp:spPr>
        <a:xfrm>
          <a:off x="2022966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S</a:t>
          </a:r>
          <a:endParaRPr lang="cs-CZ" sz="3600" kern="1200" dirty="0"/>
        </a:p>
      </dsp:txBody>
      <dsp:txXfrm>
        <a:off x="2146350" y="1906257"/>
        <a:ext cx="595748" cy="595748"/>
      </dsp:txXfrm>
    </dsp:sp>
    <dsp:sp modelId="{9ECED1F0-7D95-46CF-8689-DCAA289D102E}">
      <dsp:nvSpPr>
        <dsp:cNvPr id="0" name=""/>
        <dsp:cNvSpPr/>
      </dsp:nvSpPr>
      <dsp:spPr>
        <a:xfrm>
          <a:off x="2696979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B</a:t>
          </a:r>
          <a:endParaRPr lang="cs-CZ" sz="3600" kern="1200" dirty="0"/>
        </a:p>
      </dsp:txBody>
      <dsp:txXfrm>
        <a:off x="2820363" y="1906257"/>
        <a:ext cx="595748" cy="595748"/>
      </dsp:txXfrm>
    </dsp:sp>
    <dsp:sp modelId="{35B14E88-5043-4259-B9A7-5440D3DA3E48}">
      <dsp:nvSpPr>
        <dsp:cNvPr id="0" name=""/>
        <dsp:cNvSpPr/>
      </dsp:nvSpPr>
      <dsp:spPr>
        <a:xfrm>
          <a:off x="3370993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U</a:t>
          </a:r>
          <a:endParaRPr lang="cs-CZ" sz="3600" kern="1200" dirty="0"/>
        </a:p>
      </dsp:txBody>
      <dsp:txXfrm>
        <a:off x="3494377" y="1906257"/>
        <a:ext cx="595748" cy="595748"/>
      </dsp:txXfrm>
    </dsp:sp>
    <dsp:sp modelId="{5ED38293-ABA8-447A-AF32-1889824009C7}">
      <dsp:nvSpPr>
        <dsp:cNvPr id="0" name=""/>
        <dsp:cNvSpPr/>
      </dsp:nvSpPr>
      <dsp:spPr>
        <a:xfrm>
          <a:off x="4045007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R</a:t>
          </a:r>
          <a:endParaRPr lang="cs-CZ" sz="3600" kern="1200" dirty="0"/>
        </a:p>
      </dsp:txBody>
      <dsp:txXfrm>
        <a:off x="4168391" y="1906257"/>
        <a:ext cx="595748" cy="595748"/>
      </dsp:txXfrm>
    </dsp:sp>
    <dsp:sp modelId="{D7AD5046-0BEB-4C2A-A70C-F397598D6DD1}">
      <dsp:nvSpPr>
        <dsp:cNvPr id="0" name=""/>
        <dsp:cNvSpPr/>
      </dsp:nvSpPr>
      <dsp:spPr>
        <a:xfrm>
          <a:off x="4719020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K</a:t>
          </a:r>
          <a:endParaRPr lang="cs-CZ" sz="3600" kern="1200" dirty="0"/>
        </a:p>
      </dsp:txBody>
      <dsp:txXfrm>
        <a:off x="4842404" y="1906257"/>
        <a:ext cx="595748" cy="595748"/>
      </dsp:txXfrm>
    </dsp:sp>
    <dsp:sp modelId="{4DCE1693-6D08-4073-9A8F-CFBBD86ABDED}">
      <dsp:nvSpPr>
        <dsp:cNvPr id="0" name=""/>
        <dsp:cNvSpPr/>
      </dsp:nvSpPr>
      <dsp:spPr>
        <a:xfrm>
          <a:off x="5393034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O</a:t>
          </a:r>
          <a:endParaRPr lang="cs-CZ" sz="3600" kern="1200" dirty="0"/>
        </a:p>
      </dsp:txBody>
      <dsp:txXfrm>
        <a:off x="5516418" y="1906257"/>
        <a:ext cx="595748" cy="595748"/>
      </dsp:txXfrm>
    </dsp:sp>
    <dsp:sp modelId="{A4FCCFE2-E540-4668-BA4A-63E32CA6B649}">
      <dsp:nvSpPr>
        <dsp:cNvPr id="0" name=""/>
        <dsp:cNvSpPr/>
      </dsp:nvSpPr>
      <dsp:spPr>
        <a:xfrm>
          <a:off x="6067047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V</a:t>
          </a:r>
          <a:endParaRPr lang="cs-CZ" sz="3600" kern="1200" dirty="0"/>
        </a:p>
      </dsp:txBody>
      <dsp:txXfrm>
        <a:off x="6190431" y="1906257"/>
        <a:ext cx="595748" cy="595748"/>
      </dsp:txXfrm>
    </dsp:sp>
    <dsp:sp modelId="{A54A48DA-13E8-4169-A911-66EA1B9DF259}">
      <dsp:nvSpPr>
        <dsp:cNvPr id="0" name=""/>
        <dsp:cNvSpPr/>
      </dsp:nvSpPr>
      <dsp:spPr>
        <a:xfrm>
          <a:off x="6741061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5720" rIns="46367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É</a:t>
          </a:r>
          <a:endParaRPr lang="cs-CZ" sz="3600" kern="1200" dirty="0"/>
        </a:p>
      </dsp:txBody>
      <dsp:txXfrm>
        <a:off x="6864445" y="1906257"/>
        <a:ext cx="595748" cy="59574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873" y="1208841"/>
          <a:ext cx="1702549" cy="17025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697" tIns="82550" rIns="93697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G</a:t>
          </a:r>
          <a:endParaRPr lang="cs-CZ" sz="6500" kern="1200" dirty="0"/>
        </a:p>
      </dsp:txBody>
      <dsp:txXfrm>
        <a:off x="250206" y="1458174"/>
        <a:ext cx="1203883" cy="1203883"/>
      </dsp:txXfrm>
    </dsp:sp>
    <dsp:sp modelId="{1FDCE96A-EB2D-44BA-AA03-5473179B1745}">
      <dsp:nvSpPr>
        <dsp:cNvPr id="0" name=""/>
        <dsp:cNvSpPr/>
      </dsp:nvSpPr>
      <dsp:spPr>
        <a:xfrm>
          <a:off x="1362913" y="1208841"/>
          <a:ext cx="1702549" cy="17025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697" tIns="82550" rIns="93697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O</a:t>
          </a:r>
          <a:endParaRPr lang="cs-CZ" sz="6500" kern="1200" dirty="0"/>
        </a:p>
      </dsp:txBody>
      <dsp:txXfrm>
        <a:off x="1612246" y="1458174"/>
        <a:ext cx="1203883" cy="1203883"/>
      </dsp:txXfrm>
    </dsp:sp>
    <dsp:sp modelId="{6C796431-A96A-4AA0-B651-CA6A322A013F}">
      <dsp:nvSpPr>
        <dsp:cNvPr id="0" name=""/>
        <dsp:cNvSpPr/>
      </dsp:nvSpPr>
      <dsp:spPr>
        <a:xfrm>
          <a:off x="2724953" y="1208841"/>
          <a:ext cx="1702549" cy="17025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697" tIns="82550" rIns="93697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L</a:t>
          </a:r>
          <a:endParaRPr lang="cs-CZ" sz="6500" kern="1200" dirty="0"/>
        </a:p>
      </dsp:txBody>
      <dsp:txXfrm>
        <a:off x="2974286" y="1458174"/>
        <a:ext cx="1203883" cy="1203883"/>
      </dsp:txXfrm>
    </dsp:sp>
    <dsp:sp modelId="{9ECED1F0-7D95-46CF-8689-DCAA289D102E}">
      <dsp:nvSpPr>
        <dsp:cNvPr id="0" name=""/>
        <dsp:cNvSpPr/>
      </dsp:nvSpPr>
      <dsp:spPr>
        <a:xfrm>
          <a:off x="4086992" y="1208841"/>
          <a:ext cx="1702549" cy="17025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697" tIns="82550" rIns="93697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E</a:t>
          </a:r>
          <a:endParaRPr lang="cs-CZ" sz="6500" kern="1200" dirty="0"/>
        </a:p>
      </dsp:txBody>
      <dsp:txXfrm>
        <a:off x="4336325" y="1458174"/>
        <a:ext cx="1203883" cy="1203883"/>
      </dsp:txXfrm>
    </dsp:sp>
    <dsp:sp modelId="{35B14E88-5043-4259-B9A7-5440D3DA3E48}">
      <dsp:nvSpPr>
        <dsp:cNvPr id="0" name=""/>
        <dsp:cNvSpPr/>
      </dsp:nvSpPr>
      <dsp:spPr>
        <a:xfrm>
          <a:off x="5449032" y="1208841"/>
          <a:ext cx="1702549" cy="17025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697" tIns="82550" rIns="93697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M</a:t>
          </a:r>
          <a:endParaRPr lang="cs-CZ" sz="6500" kern="1200" dirty="0"/>
        </a:p>
      </dsp:txBody>
      <dsp:txXfrm>
        <a:off x="5698365" y="1458174"/>
        <a:ext cx="1203883" cy="120388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92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M</a:t>
          </a:r>
          <a:endParaRPr lang="cs-CZ" sz="3900" kern="1200" dirty="0"/>
        </a:p>
      </dsp:txBody>
      <dsp:txXfrm>
        <a:off x="135543" y="1877124"/>
        <a:ext cx="654014" cy="654014"/>
      </dsp:txXfrm>
    </dsp:sp>
    <dsp:sp modelId="{1FDCE96A-EB2D-44BA-AA03-5473179B1745}">
      <dsp:nvSpPr>
        <dsp:cNvPr id="0" name=""/>
        <dsp:cNvSpPr/>
      </dsp:nvSpPr>
      <dsp:spPr>
        <a:xfrm>
          <a:off x="735316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O</a:t>
          </a:r>
          <a:endParaRPr lang="cs-CZ" sz="3900" kern="1200" dirty="0"/>
        </a:p>
      </dsp:txBody>
      <dsp:txXfrm>
        <a:off x="870767" y="1877124"/>
        <a:ext cx="654014" cy="654014"/>
      </dsp:txXfrm>
    </dsp:sp>
    <dsp:sp modelId="{6C796431-A96A-4AA0-B651-CA6A322A013F}">
      <dsp:nvSpPr>
        <dsp:cNvPr id="0" name=""/>
        <dsp:cNvSpPr/>
      </dsp:nvSpPr>
      <dsp:spPr>
        <a:xfrm>
          <a:off x="1479959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Ř</a:t>
          </a:r>
          <a:endParaRPr lang="cs-CZ" sz="3900" kern="1200" dirty="0"/>
        </a:p>
      </dsp:txBody>
      <dsp:txXfrm>
        <a:off x="1615410" y="1877124"/>
        <a:ext cx="654014" cy="654014"/>
      </dsp:txXfrm>
    </dsp:sp>
    <dsp:sp modelId="{35B14E88-5043-4259-B9A7-5440D3DA3E48}">
      <dsp:nvSpPr>
        <dsp:cNvPr id="0" name=""/>
        <dsp:cNvSpPr/>
      </dsp:nvSpPr>
      <dsp:spPr>
        <a:xfrm>
          <a:off x="2219893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E</a:t>
          </a:r>
          <a:endParaRPr lang="cs-CZ" sz="3900" kern="1200" dirty="0"/>
        </a:p>
      </dsp:txBody>
      <dsp:txXfrm>
        <a:off x="2355344" y="1877124"/>
        <a:ext cx="654014" cy="654014"/>
      </dsp:txXfrm>
    </dsp:sp>
    <dsp:sp modelId="{5ED38293-ABA8-447A-AF32-1889824009C7}">
      <dsp:nvSpPr>
        <dsp:cNvPr id="0" name=""/>
        <dsp:cNvSpPr/>
      </dsp:nvSpPr>
      <dsp:spPr>
        <a:xfrm>
          <a:off x="2959826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P</a:t>
          </a:r>
          <a:endParaRPr lang="cs-CZ" sz="3900" kern="1200" dirty="0"/>
        </a:p>
      </dsp:txBody>
      <dsp:txXfrm>
        <a:off x="3095277" y="1877124"/>
        <a:ext cx="654014" cy="654014"/>
      </dsp:txXfrm>
    </dsp:sp>
    <dsp:sp modelId="{D7AD5046-0BEB-4C2A-A70C-F397598D6DD1}">
      <dsp:nvSpPr>
        <dsp:cNvPr id="0" name=""/>
        <dsp:cNvSpPr/>
      </dsp:nvSpPr>
      <dsp:spPr>
        <a:xfrm>
          <a:off x="3699760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L</a:t>
          </a:r>
          <a:endParaRPr lang="cs-CZ" sz="3900" kern="1200" dirty="0"/>
        </a:p>
      </dsp:txBody>
      <dsp:txXfrm>
        <a:off x="3835211" y="1877124"/>
        <a:ext cx="654014" cy="654014"/>
      </dsp:txXfrm>
    </dsp:sp>
    <dsp:sp modelId="{4DCE1693-6D08-4073-9A8F-CFBBD86ABDED}">
      <dsp:nvSpPr>
        <dsp:cNvPr id="0" name=""/>
        <dsp:cNvSpPr/>
      </dsp:nvSpPr>
      <dsp:spPr>
        <a:xfrm>
          <a:off x="4439693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A</a:t>
          </a:r>
          <a:endParaRPr lang="cs-CZ" sz="3900" kern="1200" dirty="0"/>
        </a:p>
      </dsp:txBody>
      <dsp:txXfrm>
        <a:off x="4575144" y="1877124"/>
        <a:ext cx="654014" cy="654014"/>
      </dsp:txXfrm>
    </dsp:sp>
    <dsp:sp modelId="{A4FCCFE2-E540-4668-BA4A-63E32CA6B649}">
      <dsp:nvSpPr>
        <dsp:cNvPr id="0" name=""/>
        <dsp:cNvSpPr/>
      </dsp:nvSpPr>
      <dsp:spPr>
        <a:xfrm>
          <a:off x="5179627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V</a:t>
          </a:r>
          <a:endParaRPr lang="cs-CZ" sz="3900" kern="1200" dirty="0"/>
        </a:p>
      </dsp:txBody>
      <dsp:txXfrm>
        <a:off x="5315078" y="1877124"/>
        <a:ext cx="654014" cy="654014"/>
      </dsp:txXfrm>
    </dsp:sp>
    <dsp:sp modelId="{A54A48DA-13E8-4169-A911-66EA1B9DF259}">
      <dsp:nvSpPr>
        <dsp:cNvPr id="0" name=""/>
        <dsp:cNvSpPr/>
      </dsp:nvSpPr>
      <dsp:spPr>
        <a:xfrm>
          <a:off x="5919560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E</a:t>
          </a:r>
          <a:endParaRPr lang="cs-CZ" sz="3900" kern="1200" dirty="0"/>
        </a:p>
      </dsp:txBody>
      <dsp:txXfrm>
        <a:off x="6055011" y="1877124"/>
        <a:ext cx="654014" cy="654014"/>
      </dsp:txXfrm>
    </dsp:sp>
    <dsp:sp modelId="{405AE12F-1166-44B1-844D-97F33FF95C26}">
      <dsp:nvSpPr>
        <dsp:cNvPr id="0" name=""/>
        <dsp:cNvSpPr/>
      </dsp:nvSpPr>
      <dsp:spPr>
        <a:xfrm>
          <a:off x="6659494" y="1741673"/>
          <a:ext cx="924916" cy="924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901" tIns="49530" rIns="50901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C</a:t>
          </a:r>
          <a:endParaRPr lang="cs-CZ" sz="3900" kern="1200" dirty="0"/>
        </a:p>
      </dsp:txBody>
      <dsp:txXfrm>
        <a:off x="6794945" y="1877124"/>
        <a:ext cx="654014" cy="6540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104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A</a:t>
          </a:r>
          <a:endParaRPr lang="cs-CZ" sz="5200" kern="1200" dirty="0"/>
        </a:p>
      </dsp:txBody>
      <dsp:txXfrm>
        <a:off x="181589" y="1624247"/>
        <a:ext cx="871736" cy="871736"/>
      </dsp:txXfrm>
    </dsp:sp>
    <dsp:sp modelId="{1FDCE96A-EB2D-44BA-AA03-5473179B1745}">
      <dsp:nvSpPr>
        <dsp:cNvPr id="0" name=""/>
        <dsp:cNvSpPr/>
      </dsp:nvSpPr>
      <dsp:spPr>
        <a:xfrm>
          <a:off x="98730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L</a:t>
          </a:r>
          <a:endParaRPr lang="cs-CZ" sz="5200" kern="1200" dirty="0"/>
        </a:p>
      </dsp:txBody>
      <dsp:txXfrm>
        <a:off x="1167846" y="1624247"/>
        <a:ext cx="871736" cy="871736"/>
      </dsp:txXfrm>
    </dsp:sp>
    <dsp:sp modelId="{6C796431-A96A-4AA0-B651-CA6A322A013F}">
      <dsp:nvSpPr>
        <dsp:cNvPr id="0" name=""/>
        <dsp:cNvSpPr/>
      </dsp:nvSpPr>
      <dsp:spPr>
        <a:xfrm>
          <a:off x="197356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T</a:t>
          </a:r>
          <a:endParaRPr lang="cs-CZ" sz="5200" kern="1200" dirty="0"/>
        </a:p>
      </dsp:txBody>
      <dsp:txXfrm>
        <a:off x="2154102" y="1624247"/>
        <a:ext cx="871736" cy="871736"/>
      </dsp:txXfrm>
    </dsp:sp>
    <dsp:sp modelId="{9ECED1F0-7D95-46CF-8689-DCAA289D102E}">
      <dsp:nvSpPr>
        <dsp:cNvPr id="0" name=""/>
        <dsp:cNvSpPr/>
      </dsp:nvSpPr>
      <dsp:spPr>
        <a:xfrm>
          <a:off x="295981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Á</a:t>
          </a:r>
          <a:endParaRPr lang="cs-CZ" sz="5200" kern="1200" dirty="0"/>
        </a:p>
      </dsp:txBody>
      <dsp:txXfrm>
        <a:off x="3140359" y="1624247"/>
        <a:ext cx="871736" cy="871736"/>
      </dsp:txXfrm>
    </dsp:sp>
    <dsp:sp modelId="{35B14E88-5043-4259-B9A7-5440D3DA3E48}">
      <dsp:nvSpPr>
        <dsp:cNvPr id="0" name=""/>
        <dsp:cNvSpPr/>
      </dsp:nvSpPr>
      <dsp:spPr>
        <a:xfrm>
          <a:off x="394607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N</a:t>
          </a:r>
          <a:endParaRPr lang="cs-CZ" sz="5200" kern="1200" dirty="0"/>
        </a:p>
      </dsp:txBody>
      <dsp:txXfrm>
        <a:off x="4126616" y="1624247"/>
        <a:ext cx="871736" cy="871736"/>
      </dsp:txXfrm>
    </dsp:sp>
    <dsp:sp modelId="{5ED38293-ABA8-447A-AF32-1889824009C7}">
      <dsp:nvSpPr>
        <dsp:cNvPr id="0" name=""/>
        <dsp:cNvSpPr/>
      </dsp:nvSpPr>
      <dsp:spPr>
        <a:xfrm>
          <a:off x="493233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E</a:t>
          </a:r>
          <a:endParaRPr lang="cs-CZ" sz="5200" kern="1200" dirty="0"/>
        </a:p>
      </dsp:txBody>
      <dsp:txXfrm>
        <a:off x="5112872" y="1624247"/>
        <a:ext cx="871736" cy="871736"/>
      </dsp:txXfrm>
    </dsp:sp>
    <dsp:sp modelId="{D7AD5046-0BEB-4C2A-A70C-F397598D6DD1}">
      <dsp:nvSpPr>
        <dsp:cNvPr id="0" name=""/>
        <dsp:cNvSpPr/>
      </dsp:nvSpPr>
      <dsp:spPr>
        <a:xfrm>
          <a:off x="591858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K</a:t>
          </a:r>
          <a:endParaRPr lang="cs-CZ" sz="5200" kern="1200" dirty="0"/>
        </a:p>
      </dsp:txBody>
      <dsp:txXfrm>
        <a:off x="6099129" y="1624247"/>
        <a:ext cx="871736" cy="87173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104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K</a:t>
          </a:r>
          <a:endParaRPr lang="cs-CZ" sz="5200" kern="1200" dirty="0"/>
        </a:p>
      </dsp:txBody>
      <dsp:txXfrm>
        <a:off x="181589" y="1624247"/>
        <a:ext cx="871736" cy="871736"/>
      </dsp:txXfrm>
    </dsp:sp>
    <dsp:sp modelId="{1FDCE96A-EB2D-44BA-AA03-5473179B1745}">
      <dsp:nvSpPr>
        <dsp:cNvPr id="0" name=""/>
        <dsp:cNvSpPr/>
      </dsp:nvSpPr>
      <dsp:spPr>
        <a:xfrm>
          <a:off x="98730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Ř</a:t>
          </a:r>
          <a:endParaRPr lang="cs-CZ" sz="5200" kern="1200" dirty="0"/>
        </a:p>
      </dsp:txBody>
      <dsp:txXfrm>
        <a:off x="1167846" y="1624247"/>
        <a:ext cx="871736" cy="871736"/>
      </dsp:txXfrm>
    </dsp:sp>
    <dsp:sp modelId="{6C796431-A96A-4AA0-B651-CA6A322A013F}">
      <dsp:nvSpPr>
        <dsp:cNvPr id="0" name=""/>
        <dsp:cNvSpPr/>
      </dsp:nvSpPr>
      <dsp:spPr>
        <a:xfrm>
          <a:off x="197356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I</a:t>
          </a:r>
          <a:endParaRPr lang="cs-CZ" sz="5200" kern="1200" dirty="0"/>
        </a:p>
      </dsp:txBody>
      <dsp:txXfrm>
        <a:off x="2154102" y="1624247"/>
        <a:ext cx="871736" cy="871736"/>
      </dsp:txXfrm>
    </dsp:sp>
    <dsp:sp modelId="{9ECED1F0-7D95-46CF-8689-DCAA289D102E}">
      <dsp:nvSpPr>
        <dsp:cNvPr id="0" name=""/>
        <dsp:cNvSpPr/>
      </dsp:nvSpPr>
      <dsp:spPr>
        <a:xfrm>
          <a:off x="295981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Ž</a:t>
          </a:r>
          <a:endParaRPr lang="cs-CZ" sz="5200" kern="1200" dirty="0"/>
        </a:p>
      </dsp:txBody>
      <dsp:txXfrm>
        <a:off x="3140359" y="1624247"/>
        <a:ext cx="871736" cy="871736"/>
      </dsp:txXfrm>
    </dsp:sp>
    <dsp:sp modelId="{35B14E88-5043-4259-B9A7-5440D3DA3E48}">
      <dsp:nvSpPr>
        <dsp:cNvPr id="0" name=""/>
        <dsp:cNvSpPr/>
      </dsp:nvSpPr>
      <dsp:spPr>
        <a:xfrm>
          <a:off x="394607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Á</a:t>
          </a:r>
          <a:endParaRPr lang="cs-CZ" sz="5200" kern="1200" dirty="0"/>
        </a:p>
      </dsp:txBody>
      <dsp:txXfrm>
        <a:off x="4126616" y="1624247"/>
        <a:ext cx="871736" cy="871736"/>
      </dsp:txXfrm>
    </dsp:sp>
    <dsp:sp modelId="{5ED38293-ABA8-447A-AF32-1889824009C7}">
      <dsp:nvSpPr>
        <dsp:cNvPr id="0" name=""/>
        <dsp:cNvSpPr/>
      </dsp:nvSpPr>
      <dsp:spPr>
        <a:xfrm>
          <a:off x="493233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C</a:t>
          </a:r>
          <a:endParaRPr lang="cs-CZ" sz="5200" kern="1200" dirty="0"/>
        </a:p>
      </dsp:txBody>
      <dsp:txXfrm>
        <a:off x="5112872" y="1624247"/>
        <a:ext cx="871736" cy="871736"/>
      </dsp:txXfrm>
    </dsp:sp>
    <dsp:sp modelId="{D7AD5046-0BEB-4C2A-A70C-F397598D6DD1}">
      <dsp:nvSpPr>
        <dsp:cNvPr id="0" name=""/>
        <dsp:cNvSpPr/>
      </dsp:nvSpPr>
      <dsp:spPr>
        <a:xfrm>
          <a:off x="591858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I</a:t>
          </a:r>
          <a:endParaRPr lang="cs-CZ" sz="5200" kern="1200" dirty="0"/>
        </a:p>
      </dsp:txBody>
      <dsp:txXfrm>
        <a:off x="6099129" y="1624247"/>
        <a:ext cx="871736" cy="87173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873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T</a:t>
          </a:r>
          <a:endParaRPr lang="cs-CZ" sz="6100" kern="1200" dirty="0"/>
        </a:p>
      </dsp:txBody>
      <dsp:txXfrm>
        <a:off x="210312" y="1554484"/>
        <a:ext cx="1011263" cy="1011263"/>
      </dsp:txXfrm>
    </dsp:sp>
    <dsp:sp modelId="{1FDCE96A-EB2D-44BA-AA03-5473179B1745}">
      <dsp:nvSpPr>
        <dsp:cNvPr id="0" name=""/>
        <dsp:cNvSpPr/>
      </dsp:nvSpPr>
      <dsp:spPr>
        <a:xfrm>
          <a:off x="1144986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U</a:t>
          </a:r>
          <a:endParaRPr lang="cs-CZ" sz="6100" kern="1200" dirty="0"/>
        </a:p>
      </dsp:txBody>
      <dsp:txXfrm>
        <a:off x="1354425" y="1554484"/>
        <a:ext cx="1011263" cy="1011263"/>
      </dsp:txXfrm>
    </dsp:sp>
    <dsp:sp modelId="{6C796431-A96A-4AA0-B651-CA6A322A013F}">
      <dsp:nvSpPr>
        <dsp:cNvPr id="0" name=""/>
        <dsp:cNvSpPr/>
      </dsp:nvSpPr>
      <dsp:spPr>
        <a:xfrm>
          <a:off x="2289100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R</a:t>
          </a:r>
          <a:endParaRPr lang="cs-CZ" sz="6100" kern="1200" dirty="0"/>
        </a:p>
      </dsp:txBody>
      <dsp:txXfrm>
        <a:off x="2498539" y="1554484"/>
        <a:ext cx="1011263" cy="1011263"/>
      </dsp:txXfrm>
    </dsp:sp>
    <dsp:sp modelId="{04C835FF-CA83-48AD-98BD-9F10826B6A0E}">
      <dsp:nvSpPr>
        <dsp:cNvPr id="0" name=""/>
        <dsp:cNvSpPr/>
      </dsp:nvSpPr>
      <dsp:spPr>
        <a:xfrm>
          <a:off x="3433213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B</a:t>
          </a:r>
          <a:endParaRPr lang="cs-CZ" sz="6100" kern="1200" dirty="0"/>
        </a:p>
      </dsp:txBody>
      <dsp:txXfrm>
        <a:off x="3642652" y="1554484"/>
        <a:ext cx="1011263" cy="1011263"/>
      </dsp:txXfrm>
    </dsp:sp>
    <dsp:sp modelId="{9ECED1F0-7D95-46CF-8689-DCAA289D102E}">
      <dsp:nvSpPr>
        <dsp:cNvPr id="0" name=""/>
        <dsp:cNvSpPr/>
      </dsp:nvSpPr>
      <dsp:spPr>
        <a:xfrm>
          <a:off x="4577327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A</a:t>
          </a:r>
          <a:endParaRPr lang="cs-CZ" sz="6100" kern="1200" dirty="0"/>
        </a:p>
      </dsp:txBody>
      <dsp:txXfrm>
        <a:off x="4786766" y="1554484"/>
        <a:ext cx="1011263" cy="1011263"/>
      </dsp:txXfrm>
    </dsp:sp>
    <dsp:sp modelId="{35B14E88-5043-4259-B9A7-5440D3DA3E48}">
      <dsp:nvSpPr>
        <dsp:cNvPr id="0" name=""/>
        <dsp:cNvSpPr/>
      </dsp:nvSpPr>
      <dsp:spPr>
        <a:xfrm>
          <a:off x="5721440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N</a:t>
          </a:r>
          <a:endParaRPr lang="cs-CZ" sz="6100" kern="1200" dirty="0"/>
        </a:p>
      </dsp:txBody>
      <dsp:txXfrm>
        <a:off x="5930879" y="1554484"/>
        <a:ext cx="1011263" cy="101126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104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I</a:t>
          </a:r>
          <a:endParaRPr lang="cs-CZ" sz="5200" kern="1200" dirty="0"/>
        </a:p>
      </dsp:txBody>
      <dsp:txXfrm>
        <a:off x="181589" y="1624247"/>
        <a:ext cx="871736" cy="871736"/>
      </dsp:txXfrm>
    </dsp:sp>
    <dsp:sp modelId="{1FDCE96A-EB2D-44BA-AA03-5473179B1745}">
      <dsp:nvSpPr>
        <dsp:cNvPr id="0" name=""/>
        <dsp:cNvSpPr/>
      </dsp:nvSpPr>
      <dsp:spPr>
        <a:xfrm>
          <a:off x="98730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N</a:t>
          </a:r>
          <a:endParaRPr lang="cs-CZ" sz="5200" kern="1200" dirty="0"/>
        </a:p>
      </dsp:txBody>
      <dsp:txXfrm>
        <a:off x="1167846" y="1624247"/>
        <a:ext cx="871736" cy="871736"/>
      </dsp:txXfrm>
    </dsp:sp>
    <dsp:sp modelId="{6C796431-A96A-4AA0-B651-CA6A322A013F}">
      <dsp:nvSpPr>
        <dsp:cNvPr id="0" name=""/>
        <dsp:cNvSpPr/>
      </dsp:nvSpPr>
      <dsp:spPr>
        <a:xfrm>
          <a:off x="197356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D</a:t>
          </a:r>
          <a:endParaRPr lang="cs-CZ" sz="5200" kern="1200" dirty="0"/>
        </a:p>
      </dsp:txBody>
      <dsp:txXfrm>
        <a:off x="2154102" y="1624247"/>
        <a:ext cx="871736" cy="871736"/>
      </dsp:txXfrm>
    </dsp:sp>
    <dsp:sp modelId="{9ECED1F0-7D95-46CF-8689-DCAA289D102E}">
      <dsp:nvSpPr>
        <dsp:cNvPr id="0" name=""/>
        <dsp:cNvSpPr/>
      </dsp:nvSpPr>
      <dsp:spPr>
        <a:xfrm>
          <a:off x="295981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I</a:t>
          </a:r>
          <a:endParaRPr lang="cs-CZ" sz="5200" kern="1200" dirty="0"/>
        </a:p>
      </dsp:txBody>
      <dsp:txXfrm>
        <a:off x="3140359" y="1624247"/>
        <a:ext cx="871736" cy="871736"/>
      </dsp:txXfrm>
    </dsp:sp>
    <dsp:sp modelId="{35B14E88-5043-4259-B9A7-5440D3DA3E48}">
      <dsp:nvSpPr>
        <dsp:cNvPr id="0" name=""/>
        <dsp:cNvSpPr/>
      </dsp:nvSpPr>
      <dsp:spPr>
        <a:xfrm>
          <a:off x="394607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Á</a:t>
          </a:r>
          <a:endParaRPr lang="cs-CZ" sz="5200" kern="1200" dirty="0"/>
        </a:p>
      </dsp:txBody>
      <dsp:txXfrm>
        <a:off x="4126616" y="1624247"/>
        <a:ext cx="871736" cy="871736"/>
      </dsp:txXfrm>
    </dsp:sp>
    <dsp:sp modelId="{5ED38293-ABA8-447A-AF32-1889824009C7}">
      <dsp:nvSpPr>
        <dsp:cNvPr id="0" name=""/>
        <dsp:cNvSpPr/>
      </dsp:nvSpPr>
      <dsp:spPr>
        <a:xfrm>
          <a:off x="493233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N</a:t>
          </a:r>
          <a:endParaRPr lang="cs-CZ" sz="5200" kern="1200" dirty="0"/>
        </a:p>
      </dsp:txBody>
      <dsp:txXfrm>
        <a:off x="5112872" y="1624247"/>
        <a:ext cx="871736" cy="871736"/>
      </dsp:txXfrm>
    </dsp:sp>
    <dsp:sp modelId="{D7AD5046-0BEB-4C2A-A70C-F397598D6DD1}">
      <dsp:nvSpPr>
        <dsp:cNvPr id="0" name=""/>
        <dsp:cNvSpPr/>
      </dsp:nvSpPr>
      <dsp:spPr>
        <a:xfrm>
          <a:off x="591858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I</a:t>
          </a:r>
          <a:endParaRPr lang="cs-CZ" sz="5200" kern="1200" dirty="0"/>
        </a:p>
      </dsp:txBody>
      <dsp:txXfrm>
        <a:off x="6099129" y="1624247"/>
        <a:ext cx="871736" cy="8717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317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R</a:t>
          </a:r>
          <a:endParaRPr lang="cs-CZ" sz="4100" kern="1200" dirty="0"/>
        </a:p>
      </dsp:txBody>
      <dsp:txXfrm>
        <a:off x="144733" y="1718706"/>
        <a:ext cx="682819" cy="682819"/>
      </dsp:txXfrm>
    </dsp:sp>
    <dsp:sp modelId="{1FDCE96A-EB2D-44BA-AA03-5473179B1745}">
      <dsp:nvSpPr>
        <dsp:cNvPr id="0" name=""/>
        <dsp:cNvSpPr/>
      </dsp:nvSpPr>
      <dsp:spPr>
        <a:xfrm>
          <a:off x="775838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E</a:t>
          </a:r>
          <a:endParaRPr lang="cs-CZ" sz="4100" kern="1200" dirty="0"/>
        </a:p>
      </dsp:txBody>
      <dsp:txXfrm>
        <a:off x="917254" y="1718706"/>
        <a:ext cx="682819" cy="682819"/>
      </dsp:txXfrm>
    </dsp:sp>
    <dsp:sp modelId="{6C796431-A96A-4AA0-B651-CA6A322A013F}">
      <dsp:nvSpPr>
        <dsp:cNvPr id="0" name=""/>
        <dsp:cNvSpPr/>
      </dsp:nvSpPr>
      <dsp:spPr>
        <a:xfrm>
          <a:off x="1548360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N</a:t>
          </a:r>
          <a:endParaRPr lang="cs-CZ" sz="4100" kern="1200" dirty="0"/>
        </a:p>
      </dsp:txBody>
      <dsp:txXfrm>
        <a:off x="1689776" y="1718706"/>
        <a:ext cx="682819" cy="682819"/>
      </dsp:txXfrm>
    </dsp:sp>
    <dsp:sp modelId="{04C835FF-CA83-48AD-98BD-9F10826B6A0E}">
      <dsp:nvSpPr>
        <dsp:cNvPr id="0" name=""/>
        <dsp:cNvSpPr/>
      </dsp:nvSpPr>
      <dsp:spPr>
        <a:xfrm>
          <a:off x="2320881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E</a:t>
          </a:r>
          <a:endParaRPr lang="cs-CZ" sz="4100" kern="1200" dirty="0"/>
        </a:p>
      </dsp:txBody>
      <dsp:txXfrm>
        <a:off x="2462297" y="1718706"/>
        <a:ext cx="682819" cy="682819"/>
      </dsp:txXfrm>
    </dsp:sp>
    <dsp:sp modelId="{9ECED1F0-7D95-46CF-8689-DCAA289D102E}">
      <dsp:nvSpPr>
        <dsp:cNvPr id="0" name=""/>
        <dsp:cNvSpPr/>
      </dsp:nvSpPr>
      <dsp:spPr>
        <a:xfrm>
          <a:off x="3093402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S</a:t>
          </a:r>
          <a:endParaRPr lang="cs-CZ" sz="4100" kern="1200" dirty="0"/>
        </a:p>
      </dsp:txBody>
      <dsp:txXfrm>
        <a:off x="3234818" y="1718706"/>
        <a:ext cx="682819" cy="682819"/>
      </dsp:txXfrm>
    </dsp:sp>
    <dsp:sp modelId="{35B14E88-5043-4259-B9A7-5440D3DA3E48}">
      <dsp:nvSpPr>
        <dsp:cNvPr id="0" name=""/>
        <dsp:cNvSpPr/>
      </dsp:nvSpPr>
      <dsp:spPr>
        <a:xfrm>
          <a:off x="3865923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A</a:t>
          </a:r>
          <a:endParaRPr lang="cs-CZ" sz="4100" kern="1200" dirty="0"/>
        </a:p>
      </dsp:txBody>
      <dsp:txXfrm>
        <a:off x="4007339" y="1718706"/>
        <a:ext cx="682819" cy="682819"/>
      </dsp:txXfrm>
    </dsp:sp>
    <dsp:sp modelId="{5ED38293-ABA8-447A-AF32-1889824009C7}">
      <dsp:nvSpPr>
        <dsp:cNvPr id="0" name=""/>
        <dsp:cNvSpPr/>
      </dsp:nvSpPr>
      <dsp:spPr>
        <a:xfrm>
          <a:off x="4638444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N</a:t>
          </a:r>
          <a:endParaRPr lang="cs-CZ" sz="4100" kern="1200" dirty="0"/>
        </a:p>
      </dsp:txBody>
      <dsp:txXfrm>
        <a:off x="4779860" y="1718706"/>
        <a:ext cx="682819" cy="682819"/>
      </dsp:txXfrm>
    </dsp:sp>
    <dsp:sp modelId="{D7AD5046-0BEB-4C2A-A70C-F397598D6DD1}">
      <dsp:nvSpPr>
        <dsp:cNvPr id="0" name=""/>
        <dsp:cNvSpPr/>
      </dsp:nvSpPr>
      <dsp:spPr>
        <a:xfrm>
          <a:off x="5410965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C</a:t>
          </a:r>
          <a:endParaRPr lang="cs-CZ" sz="4100" kern="1200" dirty="0"/>
        </a:p>
      </dsp:txBody>
      <dsp:txXfrm>
        <a:off x="5552381" y="1718706"/>
        <a:ext cx="682819" cy="682819"/>
      </dsp:txXfrm>
    </dsp:sp>
    <dsp:sp modelId="{A22D8385-EF75-4136-9368-4565EF746B8B}">
      <dsp:nvSpPr>
        <dsp:cNvPr id="0" name=""/>
        <dsp:cNvSpPr/>
      </dsp:nvSpPr>
      <dsp:spPr>
        <a:xfrm>
          <a:off x="6183486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E</a:t>
          </a:r>
          <a:endParaRPr lang="cs-CZ" sz="4100" kern="1200" dirty="0"/>
        </a:p>
      </dsp:txBody>
      <dsp:txXfrm>
        <a:off x="6324902" y="1718706"/>
        <a:ext cx="682819" cy="68281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104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R</a:t>
          </a:r>
          <a:endParaRPr lang="cs-CZ" sz="5200" kern="1200" dirty="0"/>
        </a:p>
      </dsp:txBody>
      <dsp:txXfrm>
        <a:off x="181589" y="1624247"/>
        <a:ext cx="871736" cy="871736"/>
      </dsp:txXfrm>
    </dsp:sp>
    <dsp:sp modelId="{1FDCE96A-EB2D-44BA-AA03-5473179B1745}">
      <dsp:nvSpPr>
        <dsp:cNvPr id="0" name=""/>
        <dsp:cNvSpPr/>
      </dsp:nvSpPr>
      <dsp:spPr>
        <a:xfrm>
          <a:off x="98730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E</a:t>
          </a:r>
          <a:endParaRPr lang="cs-CZ" sz="5200" kern="1200" dirty="0"/>
        </a:p>
      </dsp:txBody>
      <dsp:txXfrm>
        <a:off x="1167846" y="1624247"/>
        <a:ext cx="871736" cy="871736"/>
      </dsp:txXfrm>
    </dsp:sp>
    <dsp:sp modelId="{6C796431-A96A-4AA0-B651-CA6A322A013F}">
      <dsp:nvSpPr>
        <dsp:cNvPr id="0" name=""/>
        <dsp:cNvSpPr/>
      </dsp:nvSpPr>
      <dsp:spPr>
        <a:xfrm>
          <a:off x="197356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F</a:t>
          </a:r>
          <a:endParaRPr lang="cs-CZ" sz="5200" kern="1200" dirty="0"/>
        </a:p>
      </dsp:txBody>
      <dsp:txXfrm>
        <a:off x="2154102" y="1624247"/>
        <a:ext cx="871736" cy="871736"/>
      </dsp:txXfrm>
    </dsp:sp>
    <dsp:sp modelId="{9ECED1F0-7D95-46CF-8689-DCAA289D102E}">
      <dsp:nvSpPr>
        <dsp:cNvPr id="0" name=""/>
        <dsp:cNvSpPr/>
      </dsp:nvSpPr>
      <dsp:spPr>
        <a:xfrm>
          <a:off x="295981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O</a:t>
          </a:r>
          <a:endParaRPr lang="cs-CZ" sz="5200" kern="1200" dirty="0"/>
        </a:p>
      </dsp:txBody>
      <dsp:txXfrm>
        <a:off x="3140359" y="1624247"/>
        <a:ext cx="871736" cy="871736"/>
      </dsp:txXfrm>
    </dsp:sp>
    <dsp:sp modelId="{35B14E88-5043-4259-B9A7-5440D3DA3E48}">
      <dsp:nvSpPr>
        <dsp:cNvPr id="0" name=""/>
        <dsp:cNvSpPr/>
      </dsp:nvSpPr>
      <dsp:spPr>
        <a:xfrm>
          <a:off x="394607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R</a:t>
          </a:r>
          <a:endParaRPr lang="cs-CZ" sz="5200" kern="1200" dirty="0"/>
        </a:p>
      </dsp:txBody>
      <dsp:txXfrm>
        <a:off x="4126616" y="1624247"/>
        <a:ext cx="871736" cy="871736"/>
      </dsp:txXfrm>
    </dsp:sp>
    <dsp:sp modelId="{5ED38293-ABA8-447A-AF32-1889824009C7}">
      <dsp:nvSpPr>
        <dsp:cNvPr id="0" name=""/>
        <dsp:cNvSpPr/>
      </dsp:nvSpPr>
      <dsp:spPr>
        <a:xfrm>
          <a:off x="493233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M</a:t>
          </a:r>
          <a:endParaRPr lang="cs-CZ" sz="5200" kern="1200" dirty="0"/>
        </a:p>
      </dsp:txBody>
      <dsp:txXfrm>
        <a:off x="5112872" y="1624247"/>
        <a:ext cx="871736" cy="871736"/>
      </dsp:txXfrm>
    </dsp:sp>
    <dsp:sp modelId="{D7AD5046-0BEB-4C2A-A70C-F397598D6DD1}">
      <dsp:nvSpPr>
        <dsp:cNvPr id="0" name=""/>
        <dsp:cNvSpPr/>
      </dsp:nvSpPr>
      <dsp:spPr>
        <a:xfrm>
          <a:off x="591858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A</a:t>
          </a:r>
          <a:endParaRPr lang="cs-CZ" sz="5200" kern="1200" dirty="0"/>
        </a:p>
      </dsp:txBody>
      <dsp:txXfrm>
        <a:off x="6099129" y="1624247"/>
        <a:ext cx="871736" cy="8717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873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H</a:t>
          </a:r>
          <a:endParaRPr lang="cs-CZ" sz="6100" kern="1200" dirty="0"/>
        </a:p>
      </dsp:txBody>
      <dsp:txXfrm>
        <a:off x="210312" y="1554484"/>
        <a:ext cx="1011263" cy="1011263"/>
      </dsp:txXfrm>
    </dsp:sp>
    <dsp:sp modelId="{1FDCE96A-EB2D-44BA-AA03-5473179B1745}">
      <dsp:nvSpPr>
        <dsp:cNvPr id="0" name=""/>
        <dsp:cNvSpPr/>
      </dsp:nvSpPr>
      <dsp:spPr>
        <a:xfrm>
          <a:off x="1144986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U</a:t>
          </a:r>
          <a:endParaRPr lang="cs-CZ" sz="6100" kern="1200" dirty="0"/>
        </a:p>
      </dsp:txBody>
      <dsp:txXfrm>
        <a:off x="1354425" y="1554484"/>
        <a:ext cx="1011263" cy="1011263"/>
      </dsp:txXfrm>
    </dsp:sp>
    <dsp:sp modelId="{6C796431-A96A-4AA0-B651-CA6A322A013F}">
      <dsp:nvSpPr>
        <dsp:cNvPr id="0" name=""/>
        <dsp:cNvSpPr/>
      </dsp:nvSpPr>
      <dsp:spPr>
        <a:xfrm>
          <a:off x="2289100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S</a:t>
          </a:r>
          <a:endParaRPr lang="cs-CZ" sz="6100" kern="1200" dirty="0"/>
        </a:p>
      </dsp:txBody>
      <dsp:txXfrm>
        <a:off x="2498539" y="1554484"/>
        <a:ext cx="1011263" cy="1011263"/>
      </dsp:txXfrm>
    </dsp:sp>
    <dsp:sp modelId="{04C835FF-CA83-48AD-98BD-9F10826B6A0E}">
      <dsp:nvSpPr>
        <dsp:cNvPr id="0" name=""/>
        <dsp:cNvSpPr/>
      </dsp:nvSpPr>
      <dsp:spPr>
        <a:xfrm>
          <a:off x="3433213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I</a:t>
          </a:r>
          <a:endParaRPr lang="cs-CZ" sz="6100" kern="1200" dirty="0"/>
        </a:p>
      </dsp:txBody>
      <dsp:txXfrm>
        <a:off x="3642652" y="1554484"/>
        <a:ext cx="1011263" cy="1011263"/>
      </dsp:txXfrm>
    </dsp:sp>
    <dsp:sp modelId="{9ECED1F0-7D95-46CF-8689-DCAA289D102E}">
      <dsp:nvSpPr>
        <dsp:cNvPr id="0" name=""/>
        <dsp:cNvSpPr/>
      </dsp:nvSpPr>
      <dsp:spPr>
        <a:xfrm>
          <a:off x="4577327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T</a:t>
          </a:r>
          <a:endParaRPr lang="cs-CZ" sz="6100" kern="1200" dirty="0"/>
        </a:p>
      </dsp:txBody>
      <dsp:txXfrm>
        <a:off x="4786766" y="1554484"/>
        <a:ext cx="1011263" cy="1011263"/>
      </dsp:txXfrm>
    </dsp:sp>
    <dsp:sp modelId="{35B14E88-5043-4259-B9A7-5440D3DA3E48}">
      <dsp:nvSpPr>
        <dsp:cNvPr id="0" name=""/>
        <dsp:cNvSpPr/>
      </dsp:nvSpPr>
      <dsp:spPr>
        <a:xfrm>
          <a:off x="5721440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É</a:t>
          </a:r>
          <a:endParaRPr lang="cs-CZ" sz="6100" kern="1200" dirty="0"/>
        </a:p>
      </dsp:txBody>
      <dsp:txXfrm>
        <a:off x="5930879" y="1554484"/>
        <a:ext cx="1011263" cy="10112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492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A</a:t>
          </a:r>
          <a:endParaRPr lang="cs-CZ" sz="4600" kern="1200" dirty="0"/>
        </a:p>
      </dsp:txBody>
      <dsp:txXfrm>
        <a:off x="162042" y="1677342"/>
        <a:ext cx="765547" cy="765547"/>
      </dsp:txXfrm>
    </dsp:sp>
    <dsp:sp modelId="{1FDCE96A-EB2D-44BA-AA03-5473179B1745}">
      <dsp:nvSpPr>
        <dsp:cNvPr id="0" name=""/>
        <dsp:cNvSpPr/>
      </dsp:nvSpPr>
      <dsp:spPr>
        <a:xfrm>
          <a:off x="869610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S</a:t>
          </a:r>
          <a:endParaRPr lang="cs-CZ" sz="4600" kern="1200" dirty="0"/>
        </a:p>
      </dsp:txBody>
      <dsp:txXfrm>
        <a:off x="1028160" y="1677342"/>
        <a:ext cx="765547" cy="765547"/>
      </dsp:txXfrm>
    </dsp:sp>
    <dsp:sp modelId="{6C796431-A96A-4AA0-B651-CA6A322A013F}">
      <dsp:nvSpPr>
        <dsp:cNvPr id="0" name=""/>
        <dsp:cNvSpPr/>
      </dsp:nvSpPr>
      <dsp:spPr>
        <a:xfrm>
          <a:off x="1735727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T</a:t>
          </a:r>
          <a:endParaRPr lang="cs-CZ" sz="4600" kern="1200" dirty="0"/>
        </a:p>
      </dsp:txBody>
      <dsp:txXfrm>
        <a:off x="1894277" y="1677342"/>
        <a:ext cx="765547" cy="765547"/>
      </dsp:txXfrm>
    </dsp:sp>
    <dsp:sp modelId="{04C835FF-CA83-48AD-98BD-9F10826B6A0E}">
      <dsp:nvSpPr>
        <dsp:cNvPr id="0" name=""/>
        <dsp:cNvSpPr/>
      </dsp:nvSpPr>
      <dsp:spPr>
        <a:xfrm>
          <a:off x="2601845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R</a:t>
          </a:r>
          <a:endParaRPr lang="cs-CZ" sz="4600" kern="1200" dirty="0"/>
        </a:p>
      </dsp:txBody>
      <dsp:txXfrm>
        <a:off x="2760395" y="1677342"/>
        <a:ext cx="765547" cy="765547"/>
      </dsp:txXfrm>
    </dsp:sp>
    <dsp:sp modelId="{9ECED1F0-7D95-46CF-8689-DCAA289D102E}">
      <dsp:nvSpPr>
        <dsp:cNvPr id="0" name=""/>
        <dsp:cNvSpPr/>
      </dsp:nvSpPr>
      <dsp:spPr>
        <a:xfrm>
          <a:off x="3467963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O</a:t>
          </a:r>
          <a:endParaRPr lang="cs-CZ" sz="4600" kern="1200" dirty="0"/>
        </a:p>
      </dsp:txBody>
      <dsp:txXfrm>
        <a:off x="3626513" y="1677342"/>
        <a:ext cx="765547" cy="765547"/>
      </dsp:txXfrm>
    </dsp:sp>
    <dsp:sp modelId="{35B14E88-5043-4259-B9A7-5440D3DA3E48}">
      <dsp:nvSpPr>
        <dsp:cNvPr id="0" name=""/>
        <dsp:cNvSpPr/>
      </dsp:nvSpPr>
      <dsp:spPr>
        <a:xfrm>
          <a:off x="4334081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N</a:t>
          </a:r>
          <a:endParaRPr lang="cs-CZ" sz="4600" kern="1200" dirty="0"/>
        </a:p>
      </dsp:txBody>
      <dsp:txXfrm>
        <a:off x="4492631" y="1677342"/>
        <a:ext cx="765547" cy="765547"/>
      </dsp:txXfrm>
    </dsp:sp>
    <dsp:sp modelId="{5ED38293-ABA8-447A-AF32-1889824009C7}">
      <dsp:nvSpPr>
        <dsp:cNvPr id="0" name=""/>
        <dsp:cNvSpPr/>
      </dsp:nvSpPr>
      <dsp:spPr>
        <a:xfrm>
          <a:off x="5200198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O</a:t>
          </a:r>
          <a:endParaRPr lang="cs-CZ" sz="4600" kern="1200" dirty="0"/>
        </a:p>
      </dsp:txBody>
      <dsp:txXfrm>
        <a:off x="5358748" y="1677342"/>
        <a:ext cx="765547" cy="765547"/>
      </dsp:txXfrm>
    </dsp:sp>
    <dsp:sp modelId="{D7AD5046-0BEB-4C2A-A70C-F397598D6DD1}">
      <dsp:nvSpPr>
        <dsp:cNvPr id="0" name=""/>
        <dsp:cNvSpPr/>
      </dsp:nvSpPr>
      <dsp:spPr>
        <a:xfrm>
          <a:off x="6066316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M</a:t>
          </a:r>
          <a:endParaRPr lang="cs-CZ" sz="4600" kern="1200" dirty="0"/>
        </a:p>
      </dsp:txBody>
      <dsp:txXfrm>
        <a:off x="6224866" y="1677342"/>
        <a:ext cx="765547" cy="7655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492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K</a:t>
          </a:r>
          <a:endParaRPr lang="cs-CZ" sz="4600" kern="1200" dirty="0"/>
        </a:p>
      </dsp:txBody>
      <dsp:txXfrm>
        <a:off x="162042" y="1677342"/>
        <a:ext cx="765547" cy="765547"/>
      </dsp:txXfrm>
    </dsp:sp>
    <dsp:sp modelId="{1FDCE96A-EB2D-44BA-AA03-5473179B1745}">
      <dsp:nvSpPr>
        <dsp:cNvPr id="0" name=""/>
        <dsp:cNvSpPr/>
      </dsp:nvSpPr>
      <dsp:spPr>
        <a:xfrm>
          <a:off x="869610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O</a:t>
          </a:r>
          <a:endParaRPr lang="cs-CZ" sz="4600" kern="1200" dirty="0"/>
        </a:p>
      </dsp:txBody>
      <dsp:txXfrm>
        <a:off x="1028160" y="1677342"/>
        <a:ext cx="765547" cy="765547"/>
      </dsp:txXfrm>
    </dsp:sp>
    <dsp:sp modelId="{6C796431-A96A-4AA0-B651-CA6A322A013F}">
      <dsp:nvSpPr>
        <dsp:cNvPr id="0" name=""/>
        <dsp:cNvSpPr/>
      </dsp:nvSpPr>
      <dsp:spPr>
        <a:xfrm>
          <a:off x="1735727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L</a:t>
          </a:r>
          <a:endParaRPr lang="cs-CZ" sz="4600" kern="1200" dirty="0"/>
        </a:p>
      </dsp:txBody>
      <dsp:txXfrm>
        <a:off x="1894277" y="1677342"/>
        <a:ext cx="765547" cy="765547"/>
      </dsp:txXfrm>
    </dsp:sp>
    <dsp:sp modelId="{04C835FF-CA83-48AD-98BD-9F10826B6A0E}">
      <dsp:nvSpPr>
        <dsp:cNvPr id="0" name=""/>
        <dsp:cNvSpPr/>
      </dsp:nvSpPr>
      <dsp:spPr>
        <a:xfrm>
          <a:off x="2601845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U</a:t>
          </a:r>
          <a:endParaRPr lang="cs-CZ" sz="4600" kern="1200" dirty="0"/>
        </a:p>
      </dsp:txBody>
      <dsp:txXfrm>
        <a:off x="2760395" y="1677342"/>
        <a:ext cx="765547" cy="765547"/>
      </dsp:txXfrm>
    </dsp:sp>
    <dsp:sp modelId="{9ECED1F0-7D95-46CF-8689-DCAA289D102E}">
      <dsp:nvSpPr>
        <dsp:cNvPr id="0" name=""/>
        <dsp:cNvSpPr/>
      </dsp:nvSpPr>
      <dsp:spPr>
        <a:xfrm>
          <a:off x="3467963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M</a:t>
          </a:r>
          <a:endParaRPr lang="cs-CZ" sz="4600" kern="1200" dirty="0"/>
        </a:p>
      </dsp:txBody>
      <dsp:txXfrm>
        <a:off x="3626513" y="1677342"/>
        <a:ext cx="765547" cy="765547"/>
      </dsp:txXfrm>
    </dsp:sp>
    <dsp:sp modelId="{35B14E88-5043-4259-B9A7-5440D3DA3E48}">
      <dsp:nvSpPr>
        <dsp:cNvPr id="0" name=""/>
        <dsp:cNvSpPr/>
      </dsp:nvSpPr>
      <dsp:spPr>
        <a:xfrm>
          <a:off x="4334081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B</a:t>
          </a:r>
          <a:endParaRPr lang="cs-CZ" sz="4600" kern="1200" dirty="0"/>
        </a:p>
      </dsp:txBody>
      <dsp:txXfrm>
        <a:off x="4492631" y="1677342"/>
        <a:ext cx="765547" cy="765547"/>
      </dsp:txXfrm>
    </dsp:sp>
    <dsp:sp modelId="{5ED38293-ABA8-447A-AF32-1889824009C7}">
      <dsp:nvSpPr>
        <dsp:cNvPr id="0" name=""/>
        <dsp:cNvSpPr/>
      </dsp:nvSpPr>
      <dsp:spPr>
        <a:xfrm>
          <a:off x="5200198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U</a:t>
          </a:r>
          <a:endParaRPr lang="cs-CZ" sz="4600" kern="1200" dirty="0"/>
        </a:p>
      </dsp:txBody>
      <dsp:txXfrm>
        <a:off x="5358748" y="1677342"/>
        <a:ext cx="765547" cy="765547"/>
      </dsp:txXfrm>
    </dsp:sp>
    <dsp:sp modelId="{D7AD5046-0BEB-4C2A-A70C-F397598D6DD1}">
      <dsp:nvSpPr>
        <dsp:cNvPr id="0" name=""/>
        <dsp:cNvSpPr/>
      </dsp:nvSpPr>
      <dsp:spPr>
        <a:xfrm>
          <a:off x="6066316" y="1518792"/>
          <a:ext cx="1082647" cy="1082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582" tIns="58420" rIns="59582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S</a:t>
          </a:r>
          <a:endParaRPr lang="cs-CZ" sz="4600" kern="1200" dirty="0"/>
        </a:p>
      </dsp:txBody>
      <dsp:txXfrm>
        <a:off x="6224866" y="1677342"/>
        <a:ext cx="765547" cy="7655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925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M</a:t>
          </a:r>
          <a:endParaRPr lang="cs-CZ" sz="3400" kern="1200" dirty="0"/>
        </a:p>
      </dsp:txBody>
      <dsp:txXfrm>
        <a:off x="124309" y="1906257"/>
        <a:ext cx="595748" cy="595748"/>
      </dsp:txXfrm>
    </dsp:sp>
    <dsp:sp modelId="{1FDCE96A-EB2D-44BA-AA03-5473179B1745}">
      <dsp:nvSpPr>
        <dsp:cNvPr id="0" name=""/>
        <dsp:cNvSpPr/>
      </dsp:nvSpPr>
      <dsp:spPr>
        <a:xfrm>
          <a:off x="670649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I</a:t>
          </a:r>
          <a:endParaRPr lang="cs-CZ" sz="3400" kern="1200" dirty="0"/>
        </a:p>
      </dsp:txBody>
      <dsp:txXfrm>
        <a:off x="794033" y="1906257"/>
        <a:ext cx="595748" cy="595748"/>
      </dsp:txXfrm>
    </dsp:sp>
    <dsp:sp modelId="{6C796431-A96A-4AA0-B651-CA6A322A013F}">
      <dsp:nvSpPr>
        <dsp:cNvPr id="0" name=""/>
        <dsp:cNvSpPr/>
      </dsp:nvSpPr>
      <dsp:spPr>
        <a:xfrm>
          <a:off x="1348952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CH</a:t>
          </a:r>
          <a:endParaRPr lang="cs-CZ" sz="3400" kern="1200" dirty="0"/>
        </a:p>
      </dsp:txBody>
      <dsp:txXfrm>
        <a:off x="1472336" y="1906257"/>
        <a:ext cx="595748" cy="595748"/>
      </dsp:txXfrm>
    </dsp:sp>
    <dsp:sp modelId="{04C835FF-CA83-48AD-98BD-9F10826B6A0E}">
      <dsp:nvSpPr>
        <dsp:cNvPr id="0" name=""/>
        <dsp:cNvSpPr/>
      </dsp:nvSpPr>
      <dsp:spPr>
        <a:xfrm>
          <a:off x="2022966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E</a:t>
          </a:r>
          <a:endParaRPr lang="cs-CZ" sz="3400" kern="1200" dirty="0"/>
        </a:p>
      </dsp:txBody>
      <dsp:txXfrm>
        <a:off x="2146350" y="1906257"/>
        <a:ext cx="595748" cy="595748"/>
      </dsp:txXfrm>
    </dsp:sp>
    <dsp:sp modelId="{9ECED1F0-7D95-46CF-8689-DCAA289D102E}">
      <dsp:nvSpPr>
        <dsp:cNvPr id="0" name=""/>
        <dsp:cNvSpPr/>
      </dsp:nvSpPr>
      <dsp:spPr>
        <a:xfrm>
          <a:off x="2696979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L</a:t>
          </a:r>
          <a:endParaRPr lang="cs-CZ" sz="3400" kern="1200" dirty="0"/>
        </a:p>
      </dsp:txBody>
      <dsp:txXfrm>
        <a:off x="2820363" y="1906257"/>
        <a:ext cx="595748" cy="595748"/>
      </dsp:txXfrm>
    </dsp:sp>
    <dsp:sp modelId="{35B14E88-5043-4259-B9A7-5440D3DA3E48}">
      <dsp:nvSpPr>
        <dsp:cNvPr id="0" name=""/>
        <dsp:cNvSpPr/>
      </dsp:nvSpPr>
      <dsp:spPr>
        <a:xfrm>
          <a:off x="3370993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A</a:t>
          </a:r>
          <a:endParaRPr lang="cs-CZ" sz="3400" kern="1200" dirty="0"/>
        </a:p>
      </dsp:txBody>
      <dsp:txXfrm>
        <a:off x="3494377" y="1906257"/>
        <a:ext cx="595748" cy="595748"/>
      </dsp:txXfrm>
    </dsp:sp>
    <dsp:sp modelId="{5ED38293-ABA8-447A-AF32-1889824009C7}">
      <dsp:nvSpPr>
        <dsp:cNvPr id="0" name=""/>
        <dsp:cNvSpPr/>
      </dsp:nvSpPr>
      <dsp:spPr>
        <a:xfrm>
          <a:off x="4045007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N</a:t>
          </a:r>
          <a:endParaRPr lang="cs-CZ" sz="3400" kern="1200" dirty="0"/>
        </a:p>
      </dsp:txBody>
      <dsp:txXfrm>
        <a:off x="4168391" y="1906257"/>
        <a:ext cx="595748" cy="595748"/>
      </dsp:txXfrm>
    </dsp:sp>
    <dsp:sp modelId="{D7AD5046-0BEB-4C2A-A70C-F397598D6DD1}">
      <dsp:nvSpPr>
        <dsp:cNvPr id="0" name=""/>
        <dsp:cNvSpPr/>
      </dsp:nvSpPr>
      <dsp:spPr>
        <a:xfrm>
          <a:off x="4719020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G</a:t>
          </a:r>
          <a:endParaRPr lang="cs-CZ" sz="3400" kern="1200" dirty="0"/>
        </a:p>
      </dsp:txBody>
      <dsp:txXfrm>
        <a:off x="4842404" y="1906257"/>
        <a:ext cx="595748" cy="595748"/>
      </dsp:txXfrm>
    </dsp:sp>
    <dsp:sp modelId="{4DCE1693-6D08-4073-9A8F-CFBBD86ABDED}">
      <dsp:nvSpPr>
        <dsp:cNvPr id="0" name=""/>
        <dsp:cNvSpPr/>
      </dsp:nvSpPr>
      <dsp:spPr>
        <a:xfrm>
          <a:off x="5393034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E</a:t>
          </a:r>
          <a:endParaRPr lang="cs-CZ" sz="3400" kern="1200" dirty="0"/>
        </a:p>
      </dsp:txBody>
      <dsp:txXfrm>
        <a:off x="5516418" y="1906257"/>
        <a:ext cx="595748" cy="595748"/>
      </dsp:txXfrm>
    </dsp:sp>
    <dsp:sp modelId="{A4FCCFE2-E540-4668-BA4A-63E32CA6B649}">
      <dsp:nvSpPr>
        <dsp:cNvPr id="0" name=""/>
        <dsp:cNvSpPr/>
      </dsp:nvSpPr>
      <dsp:spPr>
        <a:xfrm>
          <a:off x="6067047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L</a:t>
          </a:r>
          <a:endParaRPr lang="cs-CZ" sz="3400" kern="1200" dirty="0"/>
        </a:p>
      </dsp:txBody>
      <dsp:txXfrm>
        <a:off x="6190431" y="1906257"/>
        <a:ext cx="595748" cy="595748"/>
      </dsp:txXfrm>
    </dsp:sp>
    <dsp:sp modelId="{A54A48DA-13E8-4169-A911-66EA1B9DF259}">
      <dsp:nvSpPr>
        <dsp:cNvPr id="0" name=""/>
        <dsp:cNvSpPr/>
      </dsp:nvSpPr>
      <dsp:spPr>
        <a:xfrm>
          <a:off x="6741061" y="1782873"/>
          <a:ext cx="842516" cy="842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367" tIns="43180" rIns="46367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O</a:t>
          </a:r>
          <a:endParaRPr lang="cs-CZ" sz="3400" kern="1200" dirty="0"/>
        </a:p>
      </dsp:txBody>
      <dsp:txXfrm>
        <a:off x="6864445" y="1906257"/>
        <a:ext cx="595748" cy="5957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873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S</a:t>
          </a:r>
          <a:endParaRPr lang="cs-CZ" sz="6100" kern="1200" dirty="0"/>
        </a:p>
      </dsp:txBody>
      <dsp:txXfrm>
        <a:off x="210312" y="1554484"/>
        <a:ext cx="1011263" cy="1011263"/>
      </dsp:txXfrm>
    </dsp:sp>
    <dsp:sp modelId="{1FDCE96A-EB2D-44BA-AA03-5473179B1745}">
      <dsp:nvSpPr>
        <dsp:cNvPr id="0" name=""/>
        <dsp:cNvSpPr/>
      </dsp:nvSpPr>
      <dsp:spPr>
        <a:xfrm>
          <a:off x="1144986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U</a:t>
          </a:r>
          <a:endParaRPr lang="cs-CZ" sz="6100" kern="1200" dirty="0"/>
        </a:p>
      </dsp:txBody>
      <dsp:txXfrm>
        <a:off x="1354425" y="1554484"/>
        <a:ext cx="1011263" cy="1011263"/>
      </dsp:txXfrm>
    </dsp:sp>
    <dsp:sp modelId="{6C796431-A96A-4AA0-B651-CA6A322A013F}">
      <dsp:nvSpPr>
        <dsp:cNvPr id="0" name=""/>
        <dsp:cNvSpPr/>
      </dsp:nvSpPr>
      <dsp:spPr>
        <a:xfrm>
          <a:off x="2289100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L</a:t>
          </a:r>
          <a:endParaRPr lang="cs-CZ" sz="6100" kern="1200" dirty="0"/>
        </a:p>
      </dsp:txBody>
      <dsp:txXfrm>
        <a:off x="2498539" y="1554484"/>
        <a:ext cx="1011263" cy="1011263"/>
      </dsp:txXfrm>
    </dsp:sp>
    <dsp:sp modelId="{04C835FF-CA83-48AD-98BD-9F10826B6A0E}">
      <dsp:nvSpPr>
        <dsp:cNvPr id="0" name=""/>
        <dsp:cNvSpPr/>
      </dsp:nvSpPr>
      <dsp:spPr>
        <a:xfrm>
          <a:off x="3433213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T</a:t>
          </a:r>
          <a:endParaRPr lang="cs-CZ" sz="6100" kern="1200" dirty="0"/>
        </a:p>
      </dsp:txBody>
      <dsp:txXfrm>
        <a:off x="3642652" y="1554484"/>
        <a:ext cx="1011263" cy="1011263"/>
      </dsp:txXfrm>
    </dsp:sp>
    <dsp:sp modelId="{9ECED1F0-7D95-46CF-8689-DCAA289D102E}">
      <dsp:nvSpPr>
        <dsp:cNvPr id="0" name=""/>
        <dsp:cNvSpPr/>
      </dsp:nvSpPr>
      <dsp:spPr>
        <a:xfrm>
          <a:off x="4577327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Á</a:t>
          </a:r>
          <a:endParaRPr lang="cs-CZ" sz="6100" kern="1200" dirty="0"/>
        </a:p>
      </dsp:txBody>
      <dsp:txXfrm>
        <a:off x="4786766" y="1554484"/>
        <a:ext cx="1011263" cy="1011263"/>
      </dsp:txXfrm>
    </dsp:sp>
    <dsp:sp modelId="{35B14E88-5043-4259-B9A7-5440D3DA3E48}">
      <dsp:nvSpPr>
        <dsp:cNvPr id="0" name=""/>
        <dsp:cNvSpPr/>
      </dsp:nvSpPr>
      <dsp:spPr>
        <a:xfrm>
          <a:off x="5721440" y="1345045"/>
          <a:ext cx="1430141" cy="14301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8705" tIns="77470" rIns="78705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100" kern="1200" dirty="0" smtClean="0"/>
            <a:t>N</a:t>
          </a:r>
          <a:endParaRPr lang="cs-CZ" sz="6100" kern="1200" dirty="0"/>
        </a:p>
      </dsp:txBody>
      <dsp:txXfrm>
        <a:off x="5930879" y="1554484"/>
        <a:ext cx="1011263" cy="10112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104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S</a:t>
          </a:r>
          <a:endParaRPr lang="cs-CZ" sz="5200" kern="1200" dirty="0"/>
        </a:p>
      </dsp:txBody>
      <dsp:txXfrm>
        <a:off x="181589" y="1624247"/>
        <a:ext cx="871736" cy="871736"/>
      </dsp:txXfrm>
    </dsp:sp>
    <dsp:sp modelId="{1FDCE96A-EB2D-44BA-AA03-5473179B1745}">
      <dsp:nvSpPr>
        <dsp:cNvPr id="0" name=""/>
        <dsp:cNvSpPr/>
      </dsp:nvSpPr>
      <dsp:spPr>
        <a:xfrm>
          <a:off x="98730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U</a:t>
          </a:r>
          <a:endParaRPr lang="cs-CZ" sz="5200" kern="1200" dirty="0"/>
        </a:p>
      </dsp:txBody>
      <dsp:txXfrm>
        <a:off x="1167846" y="1624247"/>
        <a:ext cx="871736" cy="871736"/>
      </dsp:txXfrm>
    </dsp:sp>
    <dsp:sp modelId="{6C796431-A96A-4AA0-B651-CA6A322A013F}">
      <dsp:nvSpPr>
        <dsp:cNvPr id="0" name=""/>
        <dsp:cNvSpPr/>
      </dsp:nvSpPr>
      <dsp:spPr>
        <a:xfrm>
          <a:off x="197356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D</a:t>
          </a:r>
          <a:endParaRPr lang="cs-CZ" sz="5200" kern="1200" dirty="0"/>
        </a:p>
      </dsp:txBody>
      <dsp:txXfrm>
        <a:off x="2154102" y="1624247"/>
        <a:ext cx="871736" cy="871736"/>
      </dsp:txXfrm>
    </dsp:sp>
    <dsp:sp modelId="{9ECED1F0-7D95-46CF-8689-DCAA289D102E}">
      <dsp:nvSpPr>
        <dsp:cNvPr id="0" name=""/>
        <dsp:cNvSpPr/>
      </dsp:nvSpPr>
      <dsp:spPr>
        <a:xfrm>
          <a:off x="295981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L</a:t>
          </a:r>
          <a:endParaRPr lang="cs-CZ" sz="5200" kern="1200" dirty="0"/>
        </a:p>
      </dsp:txBody>
      <dsp:txXfrm>
        <a:off x="3140359" y="1624247"/>
        <a:ext cx="871736" cy="871736"/>
      </dsp:txXfrm>
    </dsp:sp>
    <dsp:sp modelId="{35B14E88-5043-4259-B9A7-5440D3DA3E48}">
      <dsp:nvSpPr>
        <dsp:cNvPr id="0" name=""/>
        <dsp:cNvSpPr/>
      </dsp:nvSpPr>
      <dsp:spPr>
        <a:xfrm>
          <a:off x="3946074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I</a:t>
          </a:r>
          <a:endParaRPr lang="cs-CZ" sz="5200" kern="1200" dirty="0"/>
        </a:p>
      </dsp:txBody>
      <dsp:txXfrm>
        <a:off x="4126616" y="1624247"/>
        <a:ext cx="871736" cy="871736"/>
      </dsp:txXfrm>
    </dsp:sp>
    <dsp:sp modelId="{5ED38293-ABA8-447A-AF32-1889824009C7}">
      <dsp:nvSpPr>
        <dsp:cNvPr id="0" name=""/>
        <dsp:cNvSpPr/>
      </dsp:nvSpPr>
      <dsp:spPr>
        <a:xfrm>
          <a:off x="4932330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C</a:t>
          </a:r>
          <a:endParaRPr lang="cs-CZ" sz="5200" kern="1200" dirty="0"/>
        </a:p>
      </dsp:txBody>
      <dsp:txXfrm>
        <a:off x="5112872" y="1624247"/>
        <a:ext cx="871736" cy="871736"/>
      </dsp:txXfrm>
    </dsp:sp>
    <dsp:sp modelId="{D7AD5046-0BEB-4C2A-A70C-F397598D6DD1}">
      <dsp:nvSpPr>
        <dsp:cNvPr id="0" name=""/>
        <dsp:cNvSpPr/>
      </dsp:nvSpPr>
      <dsp:spPr>
        <a:xfrm>
          <a:off x="5918587" y="1443705"/>
          <a:ext cx="1232820" cy="12328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846" tIns="66040" rIns="67846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E</a:t>
          </a:r>
          <a:endParaRPr lang="cs-CZ" sz="5200" kern="1200" dirty="0"/>
        </a:p>
      </dsp:txBody>
      <dsp:txXfrm>
        <a:off x="6099129" y="1624247"/>
        <a:ext cx="871736" cy="87173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E99C-4C63-4925-8379-703537A33398}">
      <dsp:nvSpPr>
        <dsp:cNvPr id="0" name=""/>
        <dsp:cNvSpPr/>
      </dsp:nvSpPr>
      <dsp:spPr>
        <a:xfrm>
          <a:off x="3317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F</a:t>
          </a:r>
          <a:endParaRPr lang="cs-CZ" sz="4100" kern="1200" dirty="0"/>
        </a:p>
      </dsp:txBody>
      <dsp:txXfrm>
        <a:off x="144733" y="1718706"/>
        <a:ext cx="682819" cy="682819"/>
      </dsp:txXfrm>
    </dsp:sp>
    <dsp:sp modelId="{1FDCE96A-EB2D-44BA-AA03-5473179B1745}">
      <dsp:nvSpPr>
        <dsp:cNvPr id="0" name=""/>
        <dsp:cNvSpPr/>
      </dsp:nvSpPr>
      <dsp:spPr>
        <a:xfrm>
          <a:off x="775838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E</a:t>
          </a:r>
          <a:endParaRPr lang="cs-CZ" sz="4100" kern="1200" dirty="0"/>
        </a:p>
      </dsp:txBody>
      <dsp:txXfrm>
        <a:off x="917254" y="1718706"/>
        <a:ext cx="682819" cy="682819"/>
      </dsp:txXfrm>
    </dsp:sp>
    <dsp:sp modelId="{6C796431-A96A-4AA0-B651-CA6A322A013F}">
      <dsp:nvSpPr>
        <dsp:cNvPr id="0" name=""/>
        <dsp:cNvSpPr/>
      </dsp:nvSpPr>
      <dsp:spPr>
        <a:xfrm>
          <a:off x="1548360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R</a:t>
          </a:r>
          <a:endParaRPr lang="cs-CZ" sz="4100" kern="1200" dirty="0"/>
        </a:p>
      </dsp:txBody>
      <dsp:txXfrm>
        <a:off x="1689776" y="1718706"/>
        <a:ext cx="682819" cy="682819"/>
      </dsp:txXfrm>
    </dsp:sp>
    <dsp:sp modelId="{04C835FF-CA83-48AD-98BD-9F10826B6A0E}">
      <dsp:nvSpPr>
        <dsp:cNvPr id="0" name=""/>
        <dsp:cNvSpPr/>
      </dsp:nvSpPr>
      <dsp:spPr>
        <a:xfrm>
          <a:off x="2320881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D</a:t>
          </a:r>
          <a:endParaRPr lang="cs-CZ" sz="4100" kern="1200" dirty="0"/>
        </a:p>
      </dsp:txBody>
      <dsp:txXfrm>
        <a:off x="2462297" y="1718706"/>
        <a:ext cx="682819" cy="682819"/>
      </dsp:txXfrm>
    </dsp:sp>
    <dsp:sp modelId="{9ECED1F0-7D95-46CF-8689-DCAA289D102E}">
      <dsp:nvSpPr>
        <dsp:cNvPr id="0" name=""/>
        <dsp:cNvSpPr/>
      </dsp:nvSpPr>
      <dsp:spPr>
        <a:xfrm>
          <a:off x="3093402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I</a:t>
          </a:r>
          <a:endParaRPr lang="cs-CZ" sz="4100" kern="1200" dirty="0"/>
        </a:p>
      </dsp:txBody>
      <dsp:txXfrm>
        <a:off x="3234818" y="1718706"/>
        <a:ext cx="682819" cy="682819"/>
      </dsp:txXfrm>
    </dsp:sp>
    <dsp:sp modelId="{35B14E88-5043-4259-B9A7-5440D3DA3E48}">
      <dsp:nvSpPr>
        <dsp:cNvPr id="0" name=""/>
        <dsp:cNvSpPr/>
      </dsp:nvSpPr>
      <dsp:spPr>
        <a:xfrm>
          <a:off x="3865923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N</a:t>
          </a:r>
          <a:endParaRPr lang="cs-CZ" sz="4100" kern="1200" dirty="0"/>
        </a:p>
      </dsp:txBody>
      <dsp:txXfrm>
        <a:off x="4007339" y="1718706"/>
        <a:ext cx="682819" cy="682819"/>
      </dsp:txXfrm>
    </dsp:sp>
    <dsp:sp modelId="{5ED38293-ABA8-447A-AF32-1889824009C7}">
      <dsp:nvSpPr>
        <dsp:cNvPr id="0" name=""/>
        <dsp:cNvSpPr/>
      </dsp:nvSpPr>
      <dsp:spPr>
        <a:xfrm>
          <a:off x="4638444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A</a:t>
          </a:r>
          <a:endParaRPr lang="cs-CZ" sz="4100" kern="1200" dirty="0"/>
        </a:p>
      </dsp:txBody>
      <dsp:txXfrm>
        <a:off x="4779860" y="1718706"/>
        <a:ext cx="682819" cy="682819"/>
      </dsp:txXfrm>
    </dsp:sp>
    <dsp:sp modelId="{D7AD5046-0BEB-4C2A-A70C-F397598D6DD1}">
      <dsp:nvSpPr>
        <dsp:cNvPr id="0" name=""/>
        <dsp:cNvSpPr/>
      </dsp:nvSpPr>
      <dsp:spPr>
        <a:xfrm>
          <a:off x="5410965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N</a:t>
          </a:r>
          <a:endParaRPr lang="cs-CZ" sz="4100" kern="1200" dirty="0"/>
        </a:p>
      </dsp:txBody>
      <dsp:txXfrm>
        <a:off x="5552381" y="1718706"/>
        <a:ext cx="682819" cy="682819"/>
      </dsp:txXfrm>
    </dsp:sp>
    <dsp:sp modelId="{A22D8385-EF75-4136-9368-4565EF746B8B}">
      <dsp:nvSpPr>
        <dsp:cNvPr id="0" name=""/>
        <dsp:cNvSpPr/>
      </dsp:nvSpPr>
      <dsp:spPr>
        <a:xfrm>
          <a:off x="6183486" y="1577290"/>
          <a:ext cx="965651" cy="965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143" tIns="52070" rIns="53143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D</a:t>
          </a:r>
          <a:endParaRPr lang="cs-CZ" sz="4100" kern="1200" dirty="0"/>
        </a:p>
      </dsp:txBody>
      <dsp:txXfrm>
        <a:off x="6324902" y="1718706"/>
        <a:ext cx="682819" cy="682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5AA2E-3094-4A62-8530-035961165E40}" type="datetimeFigureOut">
              <a:rPr lang="cs-CZ" smtClean="0"/>
              <a:pPr/>
              <a:t>5.6.2012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F66E5-D3AE-4B23-8BF3-D65C25B90F0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POJMOVÁ POHOTOVOST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Mgr. Iva </a:t>
            </a:r>
            <a:r>
              <a:rPr lang="cs-CZ" dirty="0" err="1" smtClean="0"/>
              <a:t>Zvoníková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30393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26227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327585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427011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26437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258627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23629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15718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19242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7163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4918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25625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80999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58822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6645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>
            <a:off x="5048346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15718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19242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7163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4918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25625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80999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58822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6645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>
            <a:off x="5048346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15718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19242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7163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4918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25625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80999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58822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6645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>
            <a:off x="5048346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23465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08216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9489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8546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718749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58284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4303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1103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03920" y="1124744"/>
          <a:ext cx="7584504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971600" y="3573016"/>
            <a:ext cx="504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160855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96284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61911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92657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63826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33902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68512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čára 17"/>
          <p:cNvCxnSpPr/>
          <p:nvPr/>
        </p:nvCxnSpPr>
        <p:spPr>
          <a:xfrm>
            <a:off x="427011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čára 18"/>
          <p:cNvCxnSpPr/>
          <p:nvPr/>
        </p:nvCxnSpPr>
        <p:spPr>
          <a:xfrm>
            <a:off x="7017539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čára 19"/>
          <p:cNvCxnSpPr/>
          <p:nvPr/>
        </p:nvCxnSpPr>
        <p:spPr>
          <a:xfrm>
            <a:off x="229818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66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547664" y="3717032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901961" y="3717032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297823" y="3717032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5624410" y="3717032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6998028" y="3717032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03920" y="1124744"/>
          <a:ext cx="7584504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985455" y="3573016"/>
            <a:ext cx="504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170553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45332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20384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67445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42224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906699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čára 17"/>
          <p:cNvCxnSpPr/>
          <p:nvPr/>
        </p:nvCxnSpPr>
        <p:spPr>
          <a:xfrm>
            <a:off x="392392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čára 18"/>
          <p:cNvCxnSpPr/>
          <p:nvPr/>
        </p:nvCxnSpPr>
        <p:spPr>
          <a:xfrm>
            <a:off x="766561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>
            <a:off x="617003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5AE12F-1166-44B1-844D-97F33FF95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405AE12F-1166-44B1-844D-97F33FF95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405AE12F-1166-44B1-844D-97F33FF95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30393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26227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327585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427011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26437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258627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23629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30393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26227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327585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427011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26437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258627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23629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Autofit/>
          </a:bodyPr>
          <a:lstStyle/>
          <a:p>
            <a:r>
              <a:rPr lang="cs-CZ" sz="2800" dirty="0" smtClean="0"/>
              <a:t>Žáci si podobným způsobem jako u hry „šibenice“ procvičí jednotlivé pojmy z probraného učiva. Na interaktivní tabuli budou postupně po písmenkách, (od zadu) nabíhat jednotlivé pojmy a žáci se snaží určit, o který pojem jde. Jsou rozděleni do skupin a postupně získávají body. Jeden bod mohou získat uhádnutím jednotlivých pojmů a druhý po vysvětlení pojmu či jeho zařazení do období. Přednostní právo na druhý bod má družstvo, které ho uhodlo. V případě, pokud odpověď neví, dostává šanci družstvo další. Při vysoké obtížnosti lze žákům hádání ulehčit malou nápovědou, např. že se jedná o osobnost či zbraň apod.</a:t>
            </a:r>
            <a:endParaRPr lang="cs-CZ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40364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55577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3680194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860032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5998305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15043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30393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26227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327585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427011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26437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258627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23629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30393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26227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327585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427011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264370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258627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23629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23465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08216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9489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8546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718749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58284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4303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1103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15718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19242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7163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49188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25625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809991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58822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6645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>
            <a:off x="5048346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A22D8385-EF75-4136-9368-4565EF746B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40364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55577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3680194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860032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5998305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15043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23465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08216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9489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8546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718749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58284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4303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1103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23465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208216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94899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8546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718749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58284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43035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31103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03920" y="1124744"/>
          <a:ext cx="7584504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971600" y="3573016"/>
            <a:ext cx="504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1608550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96284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3619118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492657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5638265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339024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685122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čára 17"/>
          <p:cNvCxnSpPr/>
          <p:nvPr/>
        </p:nvCxnSpPr>
        <p:spPr>
          <a:xfrm>
            <a:off x="4270113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čára 18"/>
          <p:cNvCxnSpPr/>
          <p:nvPr/>
        </p:nvCxnSpPr>
        <p:spPr>
          <a:xfrm>
            <a:off x="7017539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čára 19"/>
          <p:cNvCxnSpPr/>
          <p:nvPr/>
        </p:nvCxnSpPr>
        <p:spPr>
          <a:xfrm>
            <a:off x="2298187" y="3573016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A54A48DA-13E8-4169-A911-66EA1B9DF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A4FCCFE2-E540-4668-BA4A-63E32CA6B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4DCE1693-6D08-4073-9A8F-CFBBD86AB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D7AD5046-0BEB-4C2A-A70C-F397598D6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5ED38293-ABA8-447A-AF32-188982400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66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 rev="1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71600" y="1268760"/>
          <a:ext cx="7152456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Přímá spojovací čára 7"/>
          <p:cNvCxnSpPr/>
          <p:nvPr/>
        </p:nvCxnSpPr>
        <p:spPr>
          <a:xfrm>
            <a:off x="1403648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2555776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3680194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860032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5998305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150433" y="3645024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35B14E88-5043-4259-B9A7-5440D3DA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9ECED1F0-7D95-46CF-8689-DCAA289D1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04C835FF-CA83-48AD-98BD-9F10826B6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6C796431-A96A-4AA0-B651-CA6A322A0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1FDCE96A-EB2D-44BA-AA03-5473179B1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5464E99C-4C63-4925-8379-703537A33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theme/theme1.xml><?xml version="1.0" encoding="utf-8"?>
<a:theme xmlns:a="http://schemas.openxmlformats.org/drawingml/2006/main" name="Motiv sady Office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243</TotalTime>
  <Words>178</Words>
  <Application>Microsoft Office PowerPoint</Application>
  <PresentationFormat>Předvádění na obrazovce (4:3)</PresentationFormat>
  <Paragraphs>161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Motiv sady Office</vt:lpstr>
      <vt:lpstr>POJMOVÁ POHOTOVOST</vt:lpstr>
      <vt:lpstr>Žáci si podobným způsobem jako u hry „šibenice“ procvičí jednotlivé pojmy z probraného učiva. Na interaktivní tabuli budou postupně po písmenkách, (od zadu) nabíhat jednotlivé pojmy a žáci se snaží určit, o který pojem jde. Jsou rozděleni do skupin a postupně získávají body. Jeden bod mohou získat uhádnutím jednotlivých pojmů a druhý po vysvětlení pojmu či jeho zařazení do období. Přednostní právo na druhý bod má družstvo, které ho uhodlo. V případě, pokud odpověď neví, dostává šanci družstvo další. Při vysoké obtížnosti lze žákům hádání ulehčit malou nápovědou, např. že se jedná o osobnost či zbraň apod.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Moni</dc:creator>
  <cp:lastModifiedBy>ucitel</cp:lastModifiedBy>
  <cp:revision>29</cp:revision>
  <dcterms:created xsi:type="dcterms:W3CDTF">2012-04-26T16:10:34Z</dcterms:created>
  <dcterms:modified xsi:type="dcterms:W3CDTF">2012-06-05T11:07:25Z</dcterms:modified>
</cp:coreProperties>
</file>