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F9F0EC-856F-411D-B479-09AD5D77D14D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C886BAD-4F65-4E2D-8EAA-72E2D754FCF3}">
      <dgm:prSet phldrT="[Text]" custT="1"/>
      <dgm:spPr>
        <a:solidFill>
          <a:schemeClr val="bg1">
            <a:alpha val="0"/>
          </a:schemeClr>
        </a:solidFill>
      </dgm:spPr>
      <dgm:t>
        <a:bodyPr/>
        <a:lstStyle/>
        <a:p>
          <a:r>
            <a:rPr lang="cs-CZ" sz="8000" b="1" dirty="0" smtClean="0">
              <a:solidFill>
                <a:srgbClr val="FF0000"/>
              </a:solidFill>
            </a:rPr>
            <a:t>NÁVYKOVÉ</a:t>
          </a:r>
          <a:endParaRPr lang="cs-CZ" sz="8000" b="1" dirty="0">
            <a:solidFill>
              <a:srgbClr val="FF0000"/>
            </a:solidFill>
          </a:endParaRPr>
        </a:p>
      </dgm:t>
    </dgm:pt>
    <dgm:pt modelId="{5786D337-BA2A-4B24-BD8F-90EB06B56138}" type="parTrans" cxnId="{96367EC4-097C-4FCC-A63C-D601F4BAC657}">
      <dgm:prSet/>
      <dgm:spPr/>
      <dgm:t>
        <a:bodyPr/>
        <a:lstStyle/>
        <a:p>
          <a:endParaRPr lang="cs-CZ"/>
        </a:p>
      </dgm:t>
    </dgm:pt>
    <dgm:pt modelId="{AD42B35A-F791-4F3D-BD8F-94EF4273FD08}" type="sibTrans" cxnId="{96367EC4-097C-4FCC-A63C-D601F4BAC657}">
      <dgm:prSet/>
      <dgm:spPr/>
      <dgm:t>
        <a:bodyPr/>
        <a:lstStyle/>
        <a:p>
          <a:endParaRPr lang="cs-CZ"/>
        </a:p>
      </dgm:t>
    </dgm:pt>
    <dgm:pt modelId="{ADE1FBBE-8B59-48B3-AA40-B94D1905BA5A}">
      <dgm:prSet phldrT="[Text]" custT="1"/>
      <dgm:spPr>
        <a:solidFill>
          <a:schemeClr val="bg1">
            <a:alpha val="0"/>
          </a:schemeClr>
        </a:solidFill>
      </dgm:spPr>
      <dgm:t>
        <a:bodyPr/>
        <a:lstStyle/>
        <a:p>
          <a:r>
            <a:rPr lang="cs-CZ" sz="8000" b="1" dirty="0" smtClean="0">
              <a:solidFill>
                <a:srgbClr val="FF0000"/>
              </a:solidFill>
            </a:rPr>
            <a:t>LÁTKY</a:t>
          </a:r>
          <a:endParaRPr lang="cs-CZ" sz="8000" b="1" dirty="0">
            <a:solidFill>
              <a:srgbClr val="FF0000"/>
            </a:solidFill>
          </a:endParaRPr>
        </a:p>
      </dgm:t>
    </dgm:pt>
    <dgm:pt modelId="{E87D200B-17CE-413A-8386-0D41643A1CD2}" type="parTrans" cxnId="{B99B00CA-52A1-421A-8185-6DBB8ECD99CB}">
      <dgm:prSet/>
      <dgm:spPr/>
      <dgm:t>
        <a:bodyPr/>
        <a:lstStyle/>
        <a:p>
          <a:endParaRPr lang="cs-CZ"/>
        </a:p>
      </dgm:t>
    </dgm:pt>
    <dgm:pt modelId="{EF0F3199-9C6F-4EA9-9821-79CF3CDE1E90}" type="sibTrans" cxnId="{B99B00CA-52A1-421A-8185-6DBB8ECD99CB}">
      <dgm:prSet/>
      <dgm:spPr/>
      <dgm:t>
        <a:bodyPr/>
        <a:lstStyle/>
        <a:p>
          <a:endParaRPr lang="cs-CZ"/>
        </a:p>
      </dgm:t>
    </dgm:pt>
    <dgm:pt modelId="{B5B298B4-81F1-4F86-A155-06E2A9307E1E}" type="pres">
      <dgm:prSet presAssocID="{39F9F0EC-856F-411D-B479-09AD5D77D14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A1D237E-3E07-41F8-A504-5275F96BC49A}" type="pres">
      <dgm:prSet presAssocID="{0C886BAD-4F65-4E2D-8EAA-72E2D754FCF3}" presName="node" presStyleLbl="node1" presStyleIdx="0" presStyleCnt="2" custScaleX="15409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55258CF-A3BF-47D6-BF09-5B2CADC61859}" type="pres">
      <dgm:prSet presAssocID="{AD42B35A-F791-4F3D-BD8F-94EF4273FD08}" presName="sibTrans" presStyleCnt="0"/>
      <dgm:spPr/>
    </dgm:pt>
    <dgm:pt modelId="{5D844265-E370-48E5-AC3F-0DDA87B6BCE7}" type="pres">
      <dgm:prSet presAssocID="{ADE1FBBE-8B59-48B3-AA40-B94D1905BA5A}" presName="node" presStyleLbl="node1" presStyleIdx="1" presStyleCnt="2" custScaleY="8091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28DBD8D-CE6D-43C9-9AD2-C668A3348C64}" type="presOf" srcId="{39F9F0EC-856F-411D-B479-09AD5D77D14D}" destId="{B5B298B4-81F1-4F86-A155-06E2A9307E1E}" srcOrd="0" destOrd="0" presId="urn:microsoft.com/office/officeart/2005/8/layout/default#1"/>
    <dgm:cxn modelId="{6E5CCC90-7A90-49E3-8539-8970096B85E0}" type="presOf" srcId="{ADE1FBBE-8B59-48B3-AA40-B94D1905BA5A}" destId="{5D844265-E370-48E5-AC3F-0DDA87B6BCE7}" srcOrd="0" destOrd="0" presId="urn:microsoft.com/office/officeart/2005/8/layout/default#1"/>
    <dgm:cxn modelId="{35120097-8320-4B87-9A39-9C9EAA90D1F8}" type="presOf" srcId="{0C886BAD-4F65-4E2D-8EAA-72E2D754FCF3}" destId="{CA1D237E-3E07-41F8-A504-5275F96BC49A}" srcOrd="0" destOrd="0" presId="urn:microsoft.com/office/officeart/2005/8/layout/default#1"/>
    <dgm:cxn modelId="{B99B00CA-52A1-421A-8185-6DBB8ECD99CB}" srcId="{39F9F0EC-856F-411D-B479-09AD5D77D14D}" destId="{ADE1FBBE-8B59-48B3-AA40-B94D1905BA5A}" srcOrd="1" destOrd="0" parTransId="{E87D200B-17CE-413A-8386-0D41643A1CD2}" sibTransId="{EF0F3199-9C6F-4EA9-9821-79CF3CDE1E90}"/>
    <dgm:cxn modelId="{96367EC4-097C-4FCC-A63C-D601F4BAC657}" srcId="{39F9F0EC-856F-411D-B479-09AD5D77D14D}" destId="{0C886BAD-4F65-4E2D-8EAA-72E2D754FCF3}" srcOrd="0" destOrd="0" parTransId="{5786D337-BA2A-4B24-BD8F-90EB06B56138}" sibTransId="{AD42B35A-F791-4F3D-BD8F-94EF4273FD08}"/>
    <dgm:cxn modelId="{6714A048-A993-4438-89AD-B46AD33FD1EF}" type="presParOf" srcId="{B5B298B4-81F1-4F86-A155-06E2A9307E1E}" destId="{CA1D237E-3E07-41F8-A504-5275F96BC49A}" srcOrd="0" destOrd="0" presId="urn:microsoft.com/office/officeart/2005/8/layout/default#1"/>
    <dgm:cxn modelId="{0952774B-1FF1-4423-95EA-E0F563B93098}" type="presParOf" srcId="{B5B298B4-81F1-4F86-A155-06E2A9307E1E}" destId="{B55258CF-A3BF-47D6-BF09-5B2CADC61859}" srcOrd="1" destOrd="0" presId="urn:microsoft.com/office/officeart/2005/8/layout/default#1"/>
    <dgm:cxn modelId="{1309B8A0-0699-40EE-BB46-7D8987F30EF8}" type="presParOf" srcId="{B5B298B4-81F1-4F86-A155-06E2A9307E1E}" destId="{5D844265-E370-48E5-AC3F-0DDA87B6BCE7}" srcOrd="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5E1E5EA-F60A-48C9-AACB-0B35495F6FE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994D3EF-E834-4407-BF66-05984FC12C30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dirty="0" smtClean="0">
              <a:solidFill>
                <a:schemeClr val="tx1"/>
              </a:solidFill>
            </a:rPr>
            <a:t>UMĚLE VYROBENÉ STIMULAČNÍ DROGY</a:t>
          </a:r>
          <a:endParaRPr lang="cs-CZ" b="1" dirty="0">
            <a:solidFill>
              <a:schemeClr val="tx1"/>
            </a:solidFill>
          </a:endParaRPr>
        </a:p>
      </dgm:t>
    </dgm:pt>
    <dgm:pt modelId="{C6B83042-B642-4D63-BDAA-FD65276D5BE1}" type="parTrans" cxnId="{56A2B4FF-BC4C-41A5-A2B2-2BE907973BE3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CF302794-7891-4967-AAAB-D93BF6F2AC82}" type="sibTrans" cxnId="{56A2B4FF-BC4C-41A5-A2B2-2BE907973BE3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B2F70292-312B-4468-8EB0-9331D381A0EF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pPr algn="l"/>
          <a:r>
            <a:rPr lang="cs-CZ" b="1" dirty="0" smtClean="0">
              <a:solidFill>
                <a:schemeClr val="tx1"/>
              </a:solidFill>
            </a:rPr>
            <a:t>UŽÍVÁNÍ  ZPŮSOBUJE: </a:t>
          </a:r>
          <a:r>
            <a:rPr lang="cs-CZ" b="1" i="0" dirty="0" smtClean="0">
              <a:solidFill>
                <a:schemeClr val="tx1"/>
              </a:solidFill>
            </a:rPr>
            <a:t>halucinace, strach, neklid, vztahovačnost, deprese, sebevražedné tendence, podezíravost, chorobná žárlivost. Injekční užívání drogy vystavuje narkomana nákaze HIV, žloutenky typu C a dalších chorob.</a:t>
          </a:r>
          <a:endParaRPr lang="cs-CZ" b="1" dirty="0">
            <a:solidFill>
              <a:schemeClr val="tx1"/>
            </a:solidFill>
          </a:endParaRPr>
        </a:p>
      </dgm:t>
    </dgm:pt>
    <dgm:pt modelId="{B1FD0BC2-923D-409F-822A-57A47BCA3D03}" type="parTrans" cxnId="{EB0CA3DF-BB5C-4431-A3F5-DAC9B08B80EA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A5E60DCE-4216-48E9-8E87-B6D2D030F6A8}" type="sibTrans" cxnId="{EB0CA3DF-BB5C-4431-A3F5-DAC9B08B80EA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168B6D00-41B3-49A0-82D4-9F2C1D459E08}">
      <dgm:prSet phldrT="[Text]" custT="1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sz="3600" b="1" dirty="0" smtClean="0">
              <a:solidFill>
                <a:srgbClr val="FF0000"/>
              </a:solidFill>
            </a:rPr>
            <a:t>VELKÉ RIZIKO PŘEDÁVKOVÁNÍ A NÁSLEDNÉ SMRTI!!!</a:t>
          </a:r>
          <a:endParaRPr lang="cs-CZ" sz="3600" b="1" dirty="0">
            <a:solidFill>
              <a:srgbClr val="FF0000"/>
            </a:solidFill>
          </a:endParaRPr>
        </a:p>
      </dgm:t>
    </dgm:pt>
    <dgm:pt modelId="{CD38F279-27A2-4B37-A4A0-D7F2AE6C8CB3}" type="parTrans" cxnId="{D2EEF018-2080-422A-A73A-74C208F8A635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A9CDAFAE-8799-447A-B7A1-9B2B0A245DAE}" type="sibTrans" cxnId="{D2EEF018-2080-422A-A73A-74C208F8A635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C3E2E3C9-B0EB-4889-8A61-AB5A1465D940}" type="pres">
      <dgm:prSet presAssocID="{C5E1E5EA-F60A-48C9-AACB-0B35495F6FE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AB8FC1E2-AD1C-4863-B5A9-A36608FFEEAB}" type="pres">
      <dgm:prSet presAssocID="{B994D3EF-E834-4407-BF66-05984FC12C30}" presName="linNode" presStyleCnt="0"/>
      <dgm:spPr/>
    </dgm:pt>
    <dgm:pt modelId="{2712BE45-FB03-44F7-B5DE-F0AF2845B906}" type="pres">
      <dgm:prSet presAssocID="{B994D3EF-E834-4407-BF66-05984FC12C30}" presName="parentText" presStyleLbl="node1" presStyleIdx="0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6589AF2-9749-43F1-B5E9-4D3CCF150525}" type="pres">
      <dgm:prSet presAssocID="{CF302794-7891-4967-AAAB-D93BF6F2AC82}" presName="sp" presStyleCnt="0"/>
      <dgm:spPr/>
    </dgm:pt>
    <dgm:pt modelId="{ACB66702-20C7-4BA5-979E-C387A3160800}" type="pres">
      <dgm:prSet presAssocID="{B2F70292-312B-4468-8EB0-9331D381A0EF}" presName="linNode" presStyleCnt="0"/>
      <dgm:spPr/>
    </dgm:pt>
    <dgm:pt modelId="{4C86DED8-DBAD-4C5E-A86E-8BBC5D4DCA5B}" type="pres">
      <dgm:prSet presAssocID="{B2F70292-312B-4468-8EB0-9331D381A0EF}" presName="parentText" presStyleLbl="node1" presStyleIdx="1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1115098-A69A-47E6-B672-B912CBD17C8F}" type="pres">
      <dgm:prSet presAssocID="{A5E60DCE-4216-48E9-8E87-B6D2D030F6A8}" presName="sp" presStyleCnt="0"/>
      <dgm:spPr/>
    </dgm:pt>
    <dgm:pt modelId="{4B42377D-9C40-4915-B4EC-275C7A5D2575}" type="pres">
      <dgm:prSet presAssocID="{168B6D00-41B3-49A0-82D4-9F2C1D459E08}" presName="linNode" presStyleCnt="0"/>
      <dgm:spPr/>
    </dgm:pt>
    <dgm:pt modelId="{DF047218-AC34-46A4-8ADA-446338282BD1}" type="pres">
      <dgm:prSet presAssocID="{168B6D00-41B3-49A0-82D4-9F2C1D459E08}" presName="parentText" presStyleLbl="node1" presStyleIdx="2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B0CA3DF-BB5C-4431-A3F5-DAC9B08B80EA}" srcId="{C5E1E5EA-F60A-48C9-AACB-0B35495F6FE7}" destId="{B2F70292-312B-4468-8EB0-9331D381A0EF}" srcOrd="1" destOrd="0" parTransId="{B1FD0BC2-923D-409F-822A-57A47BCA3D03}" sibTransId="{A5E60DCE-4216-48E9-8E87-B6D2D030F6A8}"/>
    <dgm:cxn modelId="{A216091B-174C-4625-ADB9-1C301E26B467}" type="presOf" srcId="{B994D3EF-E834-4407-BF66-05984FC12C30}" destId="{2712BE45-FB03-44F7-B5DE-F0AF2845B906}" srcOrd="0" destOrd="0" presId="urn:microsoft.com/office/officeart/2005/8/layout/vList5"/>
    <dgm:cxn modelId="{D2EEF018-2080-422A-A73A-74C208F8A635}" srcId="{C5E1E5EA-F60A-48C9-AACB-0B35495F6FE7}" destId="{168B6D00-41B3-49A0-82D4-9F2C1D459E08}" srcOrd="2" destOrd="0" parTransId="{CD38F279-27A2-4B37-A4A0-D7F2AE6C8CB3}" sibTransId="{A9CDAFAE-8799-447A-B7A1-9B2B0A245DAE}"/>
    <dgm:cxn modelId="{F762F34B-E6D3-4A06-A8AF-1F7CB8D917C1}" type="presOf" srcId="{B2F70292-312B-4468-8EB0-9331D381A0EF}" destId="{4C86DED8-DBAD-4C5E-A86E-8BBC5D4DCA5B}" srcOrd="0" destOrd="0" presId="urn:microsoft.com/office/officeart/2005/8/layout/vList5"/>
    <dgm:cxn modelId="{197CC6F9-2BCC-4DBA-B3F4-925B38B2E46D}" type="presOf" srcId="{C5E1E5EA-F60A-48C9-AACB-0B35495F6FE7}" destId="{C3E2E3C9-B0EB-4889-8A61-AB5A1465D940}" srcOrd="0" destOrd="0" presId="urn:microsoft.com/office/officeart/2005/8/layout/vList5"/>
    <dgm:cxn modelId="{56A2B4FF-BC4C-41A5-A2B2-2BE907973BE3}" srcId="{C5E1E5EA-F60A-48C9-AACB-0B35495F6FE7}" destId="{B994D3EF-E834-4407-BF66-05984FC12C30}" srcOrd="0" destOrd="0" parTransId="{C6B83042-B642-4D63-BDAA-FD65276D5BE1}" sibTransId="{CF302794-7891-4967-AAAB-D93BF6F2AC82}"/>
    <dgm:cxn modelId="{75082943-78F7-48E8-820B-912D38F4A1C7}" type="presOf" srcId="{168B6D00-41B3-49A0-82D4-9F2C1D459E08}" destId="{DF047218-AC34-46A4-8ADA-446338282BD1}" srcOrd="0" destOrd="0" presId="urn:microsoft.com/office/officeart/2005/8/layout/vList5"/>
    <dgm:cxn modelId="{6529CEF3-8ABE-4303-8610-DDBC78509151}" type="presParOf" srcId="{C3E2E3C9-B0EB-4889-8A61-AB5A1465D940}" destId="{AB8FC1E2-AD1C-4863-B5A9-A36608FFEEAB}" srcOrd="0" destOrd="0" presId="urn:microsoft.com/office/officeart/2005/8/layout/vList5"/>
    <dgm:cxn modelId="{9FF74BF9-FB9A-4B61-ABE5-62B38796A02F}" type="presParOf" srcId="{AB8FC1E2-AD1C-4863-B5A9-A36608FFEEAB}" destId="{2712BE45-FB03-44F7-B5DE-F0AF2845B906}" srcOrd="0" destOrd="0" presId="urn:microsoft.com/office/officeart/2005/8/layout/vList5"/>
    <dgm:cxn modelId="{BD2080DD-AA10-4473-8883-0CBBA7355083}" type="presParOf" srcId="{C3E2E3C9-B0EB-4889-8A61-AB5A1465D940}" destId="{36589AF2-9749-43F1-B5E9-4D3CCF150525}" srcOrd="1" destOrd="0" presId="urn:microsoft.com/office/officeart/2005/8/layout/vList5"/>
    <dgm:cxn modelId="{A968B373-DDC8-4567-B2E5-35AD08C47C90}" type="presParOf" srcId="{C3E2E3C9-B0EB-4889-8A61-AB5A1465D940}" destId="{ACB66702-20C7-4BA5-979E-C387A3160800}" srcOrd="2" destOrd="0" presId="urn:microsoft.com/office/officeart/2005/8/layout/vList5"/>
    <dgm:cxn modelId="{DCF2DC6B-2FF4-4970-B36F-4671742264EE}" type="presParOf" srcId="{ACB66702-20C7-4BA5-979E-C387A3160800}" destId="{4C86DED8-DBAD-4C5E-A86E-8BBC5D4DCA5B}" srcOrd="0" destOrd="0" presId="urn:microsoft.com/office/officeart/2005/8/layout/vList5"/>
    <dgm:cxn modelId="{0C23A394-6B05-4578-95B0-F4CB93AA752A}" type="presParOf" srcId="{C3E2E3C9-B0EB-4889-8A61-AB5A1465D940}" destId="{21115098-A69A-47E6-B672-B912CBD17C8F}" srcOrd="3" destOrd="0" presId="urn:microsoft.com/office/officeart/2005/8/layout/vList5"/>
    <dgm:cxn modelId="{9E277C8F-C956-433B-B2F1-FDD020A2FDD7}" type="presParOf" srcId="{C3E2E3C9-B0EB-4889-8A61-AB5A1465D940}" destId="{4B42377D-9C40-4915-B4EC-275C7A5D2575}" srcOrd="4" destOrd="0" presId="urn:microsoft.com/office/officeart/2005/8/layout/vList5"/>
    <dgm:cxn modelId="{E5ED73C4-7117-4041-9DF4-992B7FE5513A}" type="presParOf" srcId="{4B42377D-9C40-4915-B4EC-275C7A5D2575}" destId="{DF047218-AC34-46A4-8ADA-446338282BD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5E1E5EA-F60A-48C9-AACB-0B35495F6FE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994D3EF-E834-4407-BF66-05984FC12C30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dirty="0" smtClean="0">
              <a:solidFill>
                <a:schemeClr val="tx1"/>
              </a:solidFill>
            </a:rPr>
            <a:t>CHEMICKÉ LÁTKY SLOUŽÍCÍ K VÝROBĚ BAREV…</a:t>
          </a:r>
          <a:endParaRPr lang="cs-CZ" b="1" dirty="0">
            <a:solidFill>
              <a:schemeClr val="tx1"/>
            </a:solidFill>
          </a:endParaRPr>
        </a:p>
      </dgm:t>
    </dgm:pt>
    <dgm:pt modelId="{C6B83042-B642-4D63-BDAA-FD65276D5BE1}" type="parTrans" cxnId="{56A2B4FF-BC4C-41A5-A2B2-2BE907973BE3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CF302794-7891-4967-AAAB-D93BF6F2AC82}" type="sibTrans" cxnId="{56A2B4FF-BC4C-41A5-A2B2-2BE907973BE3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B2F70292-312B-4468-8EB0-9331D381A0EF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pPr algn="l"/>
          <a:r>
            <a:rPr lang="cs-CZ" b="1" dirty="0" smtClean="0">
              <a:solidFill>
                <a:schemeClr val="tx1"/>
              </a:solidFill>
            </a:rPr>
            <a:t>UŽÍVÁNÍ ZPŮSOBUJE: </a:t>
          </a:r>
          <a:r>
            <a:rPr lang="cs-CZ" b="1" i="0" dirty="0" smtClean="0">
              <a:solidFill>
                <a:schemeClr val="tx1"/>
              </a:solidFill>
            </a:rPr>
            <a:t>halucinace, nevratné poškození mozku, poleptání sliznic a plic, rakovinu zažívacího traktu, demenci, sociální vyloučení.</a:t>
          </a:r>
          <a:endParaRPr lang="cs-CZ" b="1" dirty="0">
            <a:solidFill>
              <a:schemeClr val="tx1"/>
            </a:solidFill>
          </a:endParaRPr>
        </a:p>
      </dgm:t>
    </dgm:pt>
    <dgm:pt modelId="{B1FD0BC2-923D-409F-822A-57A47BCA3D03}" type="parTrans" cxnId="{EB0CA3DF-BB5C-4431-A3F5-DAC9B08B80EA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A5E60DCE-4216-48E9-8E87-B6D2D030F6A8}" type="sibTrans" cxnId="{EB0CA3DF-BB5C-4431-A3F5-DAC9B08B80EA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168B6D00-41B3-49A0-82D4-9F2C1D459E08}">
      <dgm:prSet phldrT="[Text]" custT="1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sz="4000" b="1" dirty="0" smtClean="0">
              <a:solidFill>
                <a:srgbClr val="FF0000"/>
              </a:solidFill>
            </a:rPr>
            <a:t>VELKÉ RIZIKO PŘEDÁVKOVÁNÍ A NÁSLEDNÉ SMRTI!!!</a:t>
          </a:r>
          <a:endParaRPr lang="cs-CZ" sz="4000" b="1" dirty="0">
            <a:solidFill>
              <a:srgbClr val="FF0000"/>
            </a:solidFill>
          </a:endParaRPr>
        </a:p>
      </dgm:t>
    </dgm:pt>
    <dgm:pt modelId="{CD38F279-27A2-4B37-A4A0-D7F2AE6C8CB3}" type="parTrans" cxnId="{D2EEF018-2080-422A-A73A-74C208F8A635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A9CDAFAE-8799-447A-B7A1-9B2B0A245DAE}" type="sibTrans" cxnId="{D2EEF018-2080-422A-A73A-74C208F8A635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C3E2E3C9-B0EB-4889-8A61-AB5A1465D940}" type="pres">
      <dgm:prSet presAssocID="{C5E1E5EA-F60A-48C9-AACB-0B35495F6FE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AB8FC1E2-AD1C-4863-B5A9-A36608FFEEAB}" type="pres">
      <dgm:prSet presAssocID="{B994D3EF-E834-4407-BF66-05984FC12C30}" presName="linNode" presStyleCnt="0"/>
      <dgm:spPr/>
    </dgm:pt>
    <dgm:pt modelId="{2712BE45-FB03-44F7-B5DE-F0AF2845B906}" type="pres">
      <dgm:prSet presAssocID="{B994D3EF-E834-4407-BF66-05984FC12C30}" presName="parentText" presStyleLbl="node1" presStyleIdx="0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6589AF2-9749-43F1-B5E9-4D3CCF150525}" type="pres">
      <dgm:prSet presAssocID="{CF302794-7891-4967-AAAB-D93BF6F2AC82}" presName="sp" presStyleCnt="0"/>
      <dgm:spPr/>
    </dgm:pt>
    <dgm:pt modelId="{ACB66702-20C7-4BA5-979E-C387A3160800}" type="pres">
      <dgm:prSet presAssocID="{B2F70292-312B-4468-8EB0-9331D381A0EF}" presName="linNode" presStyleCnt="0"/>
      <dgm:spPr/>
    </dgm:pt>
    <dgm:pt modelId="{4C86DED8-DBAD-4C5E-A86E-8BBC5D4DCA5B}" type="pres">
      <dgm:prSet presAssocID="{B2F70292-312B-4468-8EB0-9331D381A0EF}" presName="parentText" presStyleLbl="node1" presStyleIdx="1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1115098-A69A-47E6-B672-B912CBD17C8F}" type="pres">
      <dgm:prSet presAssocID="{A5E60DCE-4216-48E9-8E87-B6D2D030F6A8}" presName="sp" presStyleCnt="0"/>
      <dgm:spPr/>
    </dgm:pt>
    <dgm:pt modelId="{4B42377D-9C40-4915-B4EC-275C7A5D2575}" type="pres">
      <dgm:prSet presAssocID="{168B6D00-41B3-49A0-82D4-9F2C1D459E08}" presName="linNode" presStyleCnt="0"/>
      <dgm:spPr/>
    </dgm:pt>
    <dgm:pt modelId="{DF047218-AC34-46A4-8ADA-446338282BD1}" type="pres">
      <dgm:prSet presAssocID="{168B6D00-41B3-49A0-82D4-9F2C1D459E08}" presName="parentText" presStyleLbl="node1" presStyleIdx="2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B0CA3DF-BB5C-4431-A3F5-DAC9B08B80EA}" srcId="{C5E1E5EA-F60A-48C9-AACB-0B35495F6FE7}" destId="{B2F70292-312B-4468-8EB0-9331D381A0EF}" srcOrd="1" destOrd="0" parTransId="{B1FD0BC2-923D-409F-822A-57A47BCA3D03}" sibTransId="{A5E60DCE-4216-48E9-8E87-B6D2D030F6A8}"/>
    <dgm:cxn modelId="{C9DA3448-5D1B-44D9-B42A-BAA10DC444CC}" type="presOf" srcId="{C5E1E5EA-F60A-48C9-AACB-0B35495F6FE7}" destId="{C3E2E3C9-B0EB-4889-8A61-AB5A1465D940}" srcOrd="0" destOrd="0" presId="urn:microsoft.com/office/officeart/2005/8/layout/vList5"/>
    <dgm:cxn modelId="{27537FFE-8D84-404E-9C44-DBF2C759F4C3}" type="presOf" srcId="{B2F70292-312B-4468-8EB0-9331D381A0EF}" destId="{4C86DED8-DBAD-4C5E-A86E-8BBC5D4DCA5B}" srcOrd="0" destOrd="0" presId="urn:microsoft.com/office/officeart/2005/8/layout/vList5"/>
    <dgm:cxn modelId="{D2EEF018-2080-422A-A73A-74C208F8A635}" srcId="{C5E1E5EA-F60A-48C9-AACB-0B35495F6FE7}" destId="{168B6D00-41B3-49A0-82D4-9F2C1D459E08}" srcOrd="2" destOrd="0" parTransId="{CD38F279-27A2-4B37-A4A0-D7F2AE6C8CB3}" sibTransId="{A9CDAFAE-8799-447A-B7A1-9B2B0A245DAE}"/>
    <dgm:cxn modelId="{3195CCDD-90A9-404F-B595-66F0A8B3AE30}" type="presOf" srcId="{168B6D00-41B3-49A0-82D4-9F2C1D459E08}" destId="{DF047218-AC34-46A4-8ADA-446338282BD1}" srcOrd="0" destOrd="0" presId="urn:microsoft.com/office/officeart/2005/8/layout/vList5"/>
    <dgm:cxn modelId="{56A2B4FF-BC4C-41A5-A2B2-2BE907973BE3}" srcId="{C5E1E5EA-F60A-48C9-AACB-0B35495F6FE7}" destId="{B994D3EF-E834-4407-BF66-05984FC12C30}" srcOrd="0" destOrd="0" parTransId="{C6B83042-B642-4D63-BDAA-FD65276D5BE1}" sibTransId="{CF302794-7891-4967-AAAB-D93BF6F2AC82}"/>
    <dgm:cxn modelId="{4361803C-4EF6-4088-ADD3-2E9A599C0E6B}" type="presOf" srcId="{B994D3EF-E834-4407-BF66-05984FC12C30}" destId="{2712BE45-FB03-44F7-B5DE-F0AF2845B906}" srcOrd="0" destOrd="0" presId="urn:microsoft.com/office/officeart/2005/8/layout/vList5"/>
    <dgm:cxn modelId="{B39FD545-BFCB-45EB-8AD0-A36265F29F19}" type="presParOf" srcId="{C3E2E3C9-B0EB-4889-8A61-AB5A1465D940}" destId="{AB8FC1E2-AD1C-4863-B5A9-A36608FFEEAB}" srcOrd="0" destOrd="0" presId="urn:microsoft.com/office/officeart/2005/8/layout/vList5"/>
    <dgm:cxn modelId="{40DE981C-21A6-41E0-A4CF-45FD6A4FC6AB}" type="presParOf" srcId="{AB8FC1E2-AD1C-4863-B5A9-A36608FFEEAB}" destId="{2712BE45-FB03-44F7-B5DE-F0AF2845B906}" srcOrd="0" destOrd="0" presId="urn:microsoft.com/office/officeart/2005/8/layout/vList5"/>
    <dgm:cxn modelId="{C0BB53D6-7EF9-4632-ABB1-080CAA7A0385}" type="presParOf" srcId="{C3E2E3C9-B0EB-4889-8A61-AB5A1465D940}" destId="{36589AF2-9749-43F1-B5E9-4D3CCF150525}" srcOrd="1" destOrd="0" presId="urn:microsoft.com/office/officeart/2005/8/layout/vList5"/>
    <dgm:cxn modelId="{B4ED78DF-F1FB-47B3-9078-343EAB72D3FF}" type="presParOf" srcId="{C3E2E3C9-B0EB-4889-8A61-AB5A1465D940}" destId="{ACB66702-20C7-4BA5-979E-C387A3160800}" srcOrd="2" destOrd="0" presId="urn:microsoft.com/office/officeart/2005/8/layout/vList5"/>
    <dgm:cxn modelId="{4746643E-0A06-4207-A30B-DF4372FA2820}" type="presParOf" srcId="{ACB66702-20C7-4BA5-979E-C387A3160800}" destId="{4C86DED8-DBAD-4C5E-A86E-8BBC5D4DCA5B}" srcOrd="0" destOrd="0" presId="urn:microsoft.com/office/officeart/2005/8/layout/vList5"/>
    <dgm:cxn modelId="{CE86F2E0-BE8D-469B-AB05-5BEFB5454616}" type="presParOf" srcId="{C3E2E3C9-B0EB-4889-8A61-AB5A1465D940}" destId="{21115098-A69A-47E6-B672-B912CBD17C8F}" srcOrd="3" destOrd="0" presId="urn:microsoft.com/office/officeart/2005/8/layout/vList5"/>
    <dgm:cxn modelId="{9CCB9CBA-6176-4FEE-9848-82ECE31D7A28}" type="presParOf" srcId="{C3E2E3C9-B0EB-4889-8A61-AB5A1465D940}" destId="{4B42377D-9C40-4915-B4EC-275C7A5D2575}" srcOrd="4" destOrd="0" presId="urn:microsoft.com/office/officeart/2005/8/layout/vList5"/>
    <dgm:cxn modelId="{4D56A03B-3DBC-46A6-8BFC-9F6B3D3C59CC}" type="presParOf" srcId="{4B42377D-9C40-4915-B4EC-275C7A5D2575}" destId="{DF047218-AC34-46A4-8ADA-446338282BD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5E1E5EA-F60A-48C9-AACB-0B35495F6FE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994D3EF-E834-4407-BF66-05984FC12C30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dirty="0" smtClean="0">
              <a:solidFill>
                <a:schemeClr val="tx1"/>
              </a:solidFill>
            </a:rPr>
            <a:t>CHEMICKY UPRAVENÝ EXTRAKT Z MÁKU</a:t>
          </a:r>
          <a:endParaRPr lang="cs-CZ" b="1" dirty="0">
            <a:solidFill>
              <a:schemeClr val="tx1"/>
            </a:solidFill>
          </a:endParaRPr>
        </a:p>
      </dgm:t>
    </dgm:pt>
    <dgm:pt modelId="{C6B83042-B642-4D63-BDAA-FD65276D5BE1}" type="parTrans" cxnId="{56A2B4FF-BC4C-41A5-A2B2-2BE907973BE3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CF302794-7891-4967-AAAB-D93BF6F2AC82}" type="sibTrans" cxnId="{56A2B4FF-BC4C-41A5-A2B2-2BE907973BE3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B2F70292-312B-4468-8EB0-9331D381A0EF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pPr algn="l"/>
          <a:r>
            <a:rPr lang="cs-CZ" b="1" dirty="0" smtClean="0">
              <a:solidFill>
                <a:schemeClr val="tx1"/>
              </a:solidFill>
            </a:rPr>
            <a:t>UŽÍVÁNÍ ZPŮSOBUJE: z</a:t>
          </a:r>
          <a:r>
            <a:rPr lang="cs-CZ" b="1" i="0" dirty="0" smtClean="0">
              <a:solidFill>
                <a:schemeClr val="tx1"/>
              </a:solidFill>
            </a:rPr>
            <a:t>pomaluje tep srdce a dýchání. Po zeslábnutí účinků začne tělo narkomana žádat další dávku. Nedostane-li ji, začne pociťovat abstinenční příznaky. Injekční užívání drogy vystavuje narkomana nákaze HIV, žloutenky typu C a dalších chorob. </a:t>
          </a:r>
          <a:endParaRPr lang="cs-CZ" b="1" dirty="0">
            <a:solidFill>
              <a:schemeClr val="tx1"/>
            </a:solidFill>
          </a:endParaRPr>
        </a:p>
      </dgm:t>
    </dgm:pt>
    <dgm:pt modelId="{B1FD0BC2-923D-409F-822A-57A47BCA3D03}" type="parTrans" cxnId="{EB0CA3DF-BB5C-4431-A3F5-DAC9B08B80EA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A5E60DCE-4216-48E9-8E87-B6D2D030F6A8}" type="sibTrans" cxnId="{EB0CA3DF-BB5C-4431-A3F5-DAC9B08B80EA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168B6D00-41B3-49A0-82D4-9F2C1D459E08}">
      <dgm:prSet phldrT="[Text]" custT="1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sz="4400" b="1" dirty="0" smtClean="0">
              <a:solidFill>
                <a:srgbClr val="FF0000"/>
              </a:solidFill>
            </a:rPr>
            <a:t>SILNÁ ZÁVISLOST HROZÍ JIŽ PO UŽITÍ PRVNÍ DÁVKY!!!!!!!!!!!!!!!!!</a:t>
          </a:r>
          <a:endParaRPr lang="cs-CZ" sz="4400" b="1" dirty="0">
            <a:solidFill>
              <a:srgbClr val="FF0000"/>
            </a:solidFill>
          </a:endParaRPr>
        </a:p>
      </dgm:t>
    </dgm:pt>
    <dgm:pt modelId="{CD38F279-27A2-4B37-A4A0-D7F2AE6C8CB3}" type="parTrans" cxnId="{D2EEF018-2080-422A-A73A-74C208F8A635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A9CDAFAE-8799-447A-B7A1-9B2B0A245DAE}" type="sibTrans" cxnId="{D2EEF018-2080-422A-A73A-74C208F8A635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C3E2E3C9-B0EB-4889-8A61-AB5A1465D940}" type="pres">
      <dgm:prSet presAssocID="{C5E1E5EA-F60A-48C9-AACB-0B35495F6FE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AB8FC1E2-AD1C-4863-B5A9-A36608FFEEAB}" type="pres">
      <dgm:prSet presAssocID="{B994D3EF-E834-4407-BF66-05984FC12C30}" presName="linNode" presStyleCnt="0"/>
      <dgm:spPr/>
    </dgm:pt>
    <dgm:pt modelId="{2712BE45-FB03-44F7-B5DE-F0AF2845B906}" type="pres">
      <dgm:prSet presAssocID="{B994D3EF-E834-4407-BF66-05984FC12C30}" presName="parentText" presStyleLbl="node1" presStyleIdx="0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6589AF2-9749-43F1-B5E9-4D3CCF150525}" type="pres">
      <dgm:prSet presAssocID="{CF302794-7891-4967-AAAB-D93BF6F2AC82}" presName="sp" presStyleCnt="0"/>
      <dgm:spPr/>
    </dgm:pt>
    <dgm:pt modelId="{ACB66702-20C7-4BA5-979E-C387A3160800}" type="pres">
      <dgm:prSet presAssocID="{B2F70292-312B-4468-8EB0-9331D381A0EF}" presName="linNode" presStyleCnt="0"/>
      <dgm:spPr/>
    </dgm:pt>
    <dgm:pt modelId="{4C86DED8-DBAD-4C5E-A86E-8BBC5D4DCA5B}" type="pres">
      <dgm:prSet presAssocID="{B2F70292-312B-4468-8EB0-9331D381A0EF}" presName="parentText" presStyleLbl="node1" presStyleIdx="1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1115098-A69A-47E6-B672-B912CBD17C8F}" type="pres">
      <dgm:prSet presAssocID="{A5E60DCE-4216-48E9-8E87-B6D2D030F6A8}" presName="sp" presStyleCnt="0"/>
      <dgm:spPr/>
    </dgm:pt>
    <dgm:pt modelId="{4B42377D-9C40-4915-B4EC-275C7A5D2575}" type="pres">
      <dgm:prSet presAssocID="{168B6D00-41B3-49A0-82D4-9F2C1D459E08}" presName="linNode" presStyleCnt="0"/>
      <dgm:spPr/>
    </dgm:pt>
    <dgm:pt modelId="{DF047218-AC34-46A4-8ADA-446338282BD1}" type="pres">
      <dgm:prSet presAssocID="{168B6D00-41B3-49A0-82D4-9F2C1D459E08}" presName="parentText" presStyleLbl="node1" presStyleIdx="2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B0CA3DF-BB5C-4431-A3F5-DAC9B08B80EA}" srcId="{C5E1E5EA-F60A-48C9-AACB-0B35495F6FE7}" destId="{B2F70292-312B-4468-8EB0-9331D381A0EF}" srcOrd="1" destOrd="0" parTransId="{B1FD0BC2-923D-409F-822A-57A47BCA3D03}" sibTransId="{A5E60DCE-4216-48E9-8E87-B6D2D030F6A8}"/>
    <dgm:cxn modelId="{0AD2D623-F4DC-4F5F-B18F-312D8C257378}" type="presOf" srcId="{B2F70292-312B-4468-8EB0-9331D381A0EF}" destId="{4C86DED8-DBAD-4C5E-A86E-8BBC5D4DCA5B}" srcOrd="0" destOrd="0" presId="urn:microsoft.com/office/officeart/2005/8/layout/vList5"/>
    <dgm:cxn modelId="{45D27EBC-F372-4653-B9AE-998DACB47FC5}" type="presOf" srcId="{168B6D00-41B3-49A0-82D4-9F2C1D459E08}" destId="{DF047218-AC34-46A4-8ADA-446338282BD1}" srcOrd="0" destOrd="0" presId="urn:microsoft.com/office/officeart/2005/8/layout/vList5"/>
    <dgm:cxn modelId="{D2EEF018-2080-422A-A73A-74C208F8A635}" srcId="{C5E1E5EA-F60A-48C9-AACB-0B35495F6FE7}" destId="{168B6D00-41B3-49A0-82D4-9F2C1D459E08}" srcOrd="2" destOrd="0" parTransId="{CD38F279-27A2-4B37-A4A0-D7F2AE6C8CB3}" sibTransId="{A9CDAFAE-8799-447A-B7A1-9B2B0A245DAE}"/>
    <dgm:cxn modelId="{0CFE6879-23F7-453E-80FC-2BFC42F12CC4}" type="presOf" srcId="{C5E1E5EA-F60A-48C9-AACB-0B35495F6FE7}" destId="{C3E2E3C9-B0EB-4889-8A61-AB5A1465D940}" srcOrd="0" destOrd="0" presId="urn:microsoft.com/office/officeart/2005/8/layout/vList5"/>
    <dgm:cxn modelId="{F705305D-5C0F-4524-8CEF-7AE74C0736D5}" type="presOf" srcId="{B994D3EF-E834-4407-BF66-05984FC12C30}" destId="{2712BE45-FB03-44F7-B5DE-F0AF2845B906}" srcOrd="0" destOrd="0" presId="urn:microsoft.com/office/officeart/2005/8/layout/vList5"/>
    <dgm:cxn modelId="{56A2B4FF-BC4C-41A5-A2B2-2BE907973BE3}" srcId="{C5E1E5EA-F60A-48C9-AACB-0B35495F6FE7}" destId="{B994D3EF-E834-4407-BF66-05984FC12C30}" srcOrd="0" destOrd="0" parTransId="{C6B83042-B642-4D63-BDAA-FD65276D5BE1}" sibTransId="{CF302794-7891-4967-AAAB-D93BF6F2AC82}"/>
    <dgm:cxn modelId="{5660D5AE-05D6-41B1-A567-D35B77C7F321}" type="presParOf" srcId="{C3E2E3C9-B0EB-4889-8A61-AB5A1465D940}" destId="{AB8FC1E2-AD1C-4863-B5A9-A36608FFEEAB}" srcOrd="0" destOrd="0" presId="urn:microsoft.com/office/officeart/2005/8/layout/vList5"/>
    <dgm:cxn modelId="{C7035F71-17DA-4440-A2AB-F976F6DA8DC5}" type="presParOf" srcId="{AB8FC1E2-AD1C-4863-B5A9-A36608FFEEAB}" destId="{2712BE45-FB03-44F7-B5DE-F0AF2845B906}" srcOrd="0" destOrd="0" presId="urn:microsoft.com/office/officeart/2005/8/layout/vList5"/>
    <dgm:cxn modelId="{CC3C3B1F-9DA1-4E0F-8E30-3BA79DC222EF}" type="presParOf" srcId="{C3E2E3C9-B0EB-4889-8A61-AB5A1465D940}" destId="{36589AF2-9749-43F1-B5E9-4D3CCF150525}" srcOrd="1" destOrd="0" presId="urn:microsoft.com/office/officeart/2005/8/layout/vList5"/>
    <dgm:cxn modelId="{B58F4A3E-1EAD-42C0-8B9E-5D2DA4FB6059}" type="presParOf" srcId="{C3E2E3C9-B0EB-4889-8A61-AB5A1465D940}" destId="{ACB66702-20C7-4BA5-979E-C387A3160800}" srcOrd="2" destOrd="0" presId="urn:microsoft.com/office/officeart/2005/8/layout/vList5"/>
    <dgm:cxn modelId="{1AE4AB2C-B9DF-4B97-9127-E10B95D74C31}" type="presParOf" srcId="{ACB66702-20C7-4BA5-979E-C387A3160800}" destId="{4C86DED8-DBAD-4C5E-A86E-8BBC5D4DCA5B}" srcOrd="0" destOrd="0" presId="urn:microsoft.com/office/officeart/2005/8/layout/vList5"/>
    <dgm:cxn modelId="{6DAA5003-72F8-4745-AA4D-5344A1CE8A22}" type="presParOf" srcId="{C3E2E3C9-B0EB-4889-8A61-AB5A1465D940}" destId="{21115098-A69A-47E6-B672-B912CBD17C8F}" srcOrd="3" destOrd="0" presId="urn:microsoft.com/office/officeart/2005/8/layout/vList5"/>
    <dgm:cxn modelId="{C43A0635-17EC-4CA2-A5DB-D0EFE4D1B185}" type="presParOf" srcId="{C3E2E3C9-B0EB-4889-8A61-AB5A1465D940}" destId="{4B42377D-9C40-4915-B4EC-275C7A5D2575}" srcOrd="4" destOrd="0" presId="urn:microsoft.com/office/officeart/2005/8/layout/vList5"/>
    <dgm:cxn modelId="{3EB082DF-BEC9-499E-8CDC-224788F2D3CE}" type="presParOf" srcId="{4B42377D-9C40-4915-B4EC-275C7A5D2575}" destId="{DF047218-AC34-46A4-8ADA-446338282BD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5E1E5EA-F60A-48C9-AACB-0B35495F6FE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994D3EF-E834-4407-BF66-05984FC12C30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dirty="0" smtClean="0">
              <a:solidFill>
                <a:schemeClr val="tx1"/>
              </a:solidFill>
            </a:rPr>
            <a:t>UMĚLE VYROBENÁ HALUCINOGENNÍ DROGA</a:t>
          </a:r>
          <a:endParaRPr lang="cs-CZ" b="1" dirty="0">
            <a:solidFill>
              <a:schemeClr val="tx1"/>
            </a:solidFill>
          </a:endParaRPr>
        </a:p>
      </dgm:t>
    </dgm:pt>
    <dgm:pt modelId="{C6B83042-B642-4D63-BDAA-FD65276D5BE1}" type="parTrans" cxnId="{56A2B4FF-BC4C-41A5-A2B2-2BE907973BE3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CF302794-7891-4967-AAAB-D93BF6F2AC82}" type="sibTrans" cxnId="{56A2B4FF-BC4C-41A5-A2B2-2BE907973BE3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B2F70292-312B-4468-8EB0-9331D381A0EF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pPr algn="l"/>
          <a:r>
            <a:rPr lang="cs-CZ" b="1" dirty="0" smtClean="0">
              <a:solidFill>
                <a:schemeClr val="tx1"/>
              </a:solidFill>
            </a:rPr>
            <a:t>UŽÍVÁNÍ ZPŮSOBUJE: halucinace, ztrátu sebekontroly, dezorientaci.</a:t>
          </a:r>
          <a:endParaRPr lang="cs-CZ" b="1" dirty="0">
            <a:solidFill>
              <a:schemeClr val="tx1"/>
            </a:solidFill>
          </a:endParaRPr>
        </a:p>
      </dgm:t>
    </dgm:pt>
    <dgm:pt modelId="{B1FD0BC2-923D-409F-822A-57A47BCA3D03}" type="parTrans" cxnId="{EB0CA3DF-BB5C-4431-A3F5-DAC9B08B80EA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A5E60DCE-4216-48E9-8E87-B6D2D030F6A8}" type="sibTrans" cxnId="{EB0CA3DF-BB5C-4431-A3F5-DAC9B08B80EA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168B6D00-41B3-49A0-82D4-9F2C1D459E08}">
      <dgm:prSet phldrT="[Text]" custT="1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sz="4400" b="1" dirty="0" smtClean="0">
              <a:solidFill>
                <a:srgbClr val="FF0000"/>
              </a:solidFill>
            </a:rPr>
            <a:t>VELKÉ RIZIKO SEBEVRAŽDY PŘI UŽITÍ!!!</a:t>
          </a:r>
          <a:endParaRPr lang="cs-CZ" sz="4400" b="1" dirty="0">
            <a:solidFill>
              <a:srgbClr val="FF0000"/>
            </a:solidFill>
          </a:endParaRPr>
        </a:p>
      </dgm:t>
    </dgm:pt>
    <dgm:pt modelId="{CD38F279-27A2-4B37-A4A0-D7F2AE6C8CB3}" type="parTrans" cxnId="{D2EEF018-2080-422A-A73A-74C208F8A635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A9CDAFAE-8799-447A-B7A1-9B2B0A245DAE}" type="sibTrans" cxnId="{D2EEF018-2080-422A-A73A-74C208F8A635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C3E2E3C9-B0EB-4889-8A61-AB5A1465D940}" type="pres">
      <dgm:prSet presAssocID="{C5E1E5EA-F60A-48C9-AACB-0B35495F6FE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AB8FC1E2-AD1C-4863-B5A9-A36608FFEEAB}" type="pres">
      <dgm:prSet presAssocID="{B994D3EF-E834-4407-BF66-05984FC12C30}" presName="linNode" presStyleCnt="0"/>
      <dgm:spPr/>
    </dgm:pt>
    <dgm:pt modelId="{2712BE45-FB03-44F7-B5DE-F0AF2845B906}" type="pres">
      <dgm:prSet presAssocID="{B994D3EF-E834-4407-BF66-05984FC12C30}" presName="parentText" presStyleLbl="node1" presStyleIdx="0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6589AF2-9749-43F1-B5E9-4D3CCF150525}" type="pres">
      <dgm:prSet presAssocID="{CF302794-7891-4967-AAAB-D93BF6F2AC82}" presName="sp" presStyleCnt="0"/>
      <dgm:spPr/>
    </dgm:pt>
    <dgm:pt modelId="{ACB66702-20C7-4BA5-979E-C387A3160800}" type="pres">
      <dgm:prSet presAssocID="{B2F70292-312B-4468-8EB0-9331D381A0EF}" presName="linNode" presStyleCnt="0"/>
      <dgm:spPr/>
    </dgm:pt>
    <dgm:pt modelId="{4C86DED8-DBAD-4C5E-A86E-8BBC5D4DCA5B}" type="pres">
      <dgm:prSet presAssocID="{B2F70292-312B-4468-8EB0-9331D381A0EF}" presName="parentText" presStyleLbl="node1" presStyleIdx="1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1115098-A69A-47E6-B672-B912CBD17C8F}" type="pres">
      <dgm:prSet presAssocID="{A5E60DCE-4216-48E9-8E87-B6D2D030F6A8}" presName="sp" presStyleCnt="0"/>
      <dgm:spPr/>
    </dgm:pt>
    <dgm:pt modelId="{4B42377D-9C40-4915-B4EC-275C7A5D2575}" type="pres">
      <dgm:prSet presAssocID="{168B6D00-41B3-49A0-82D4-9F2C1D459E08}" presName="linNode" presStyleCnt="0"/>
      <dgm:spPr/>
    </dgm:pt>
    <dgm:pt modelId="{DF047218-AC34-46A4-8ADA-446338282BD1}" type="pres">
      <dgm:prSet presAssocID="{168B6D00-41B3-49A0-82D4-9F2C1D459E08}" presName="parentText" presStyleLbl="node1" presStyleIdx="2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B0CA3DF-BB5C-4431-A3F5-DAC9B08B80EA}" srcId="{C5E1E5EA-F60A-48C9-AACB-0B35495F6FE7}" destId="{B2F70292-312B-4468-8EB0-9331D381A0EF}" srcOrd="1" destOrd="0" parTransId="{B1FD0BC2-923D-409F-822A-57A47BCA3D03}" sibTransId="{A5E60DCE-4216-48E9-8E87-B6D2D030F6A8}"/>
    <dgm:cxn modelId="{5E09998F-BD28-41CE-B297-F2A5B23B781E}" type="presOf" srcId="{B2F70292-312B-4468-8EB0-9331D381A0EF}" destId="{4C86DED8-DBAD-4C5E-A86E-8BBC5D4DCA5B}" srcOrd="0" destOrd="0" presId="urn:microsoft.com/office/officeart/2005/8/layout/vList5"/>
    <dgm:cxn modelId="{177304AE-9668-46DA-BB90-8A1480821131}" type="presOf" srcId="{168B6D00-41B3-49A0-82D4-9F2C1D459E08}" destId="{DF047218-AC34-46A4-8ADA-446338282BD1}" srcOrd="0" destOrd="0" presId="urn:microsoft.com/office/officeart/2005/8/layout/vList5"/>
    <dgm:cxn modelId="{D2EEF018-2080-422A-A73A-74C208F8A635}" srcId="{C5E1E5EA-F60A-48C9-AACB-0B35495F6FE7}" destId="{168B6D00-41B3-49A0-82D4-9F2C1D459E08}" srcOrd="2" destOrd="0" parTransId="{CD38F279-27A2-4B37-A4A0-D7F2AE6C8CB3}" sibTransId="{A9CDAFAE-8799-447A-B7A1-9B2B0A245DAE}"/>
    <dgm:cxn modelId="{271AF99A-7451-42A1-B3B7-4573EF66D06E}" type="presOf" srcId="{B994D3EF-E834-4407-BF66-05984FC12C30}" destId="{2712BE45-FB03-44F7-B5DE-F0AF2845B906}" srcOrd="0" destOrd="0" presId="urn:microsoft.com/office/officeart/2005/8/layout/vList5"/>
    <dgm:cxn modelId="{56A2B4FF-BC4C-41A5-A2B2-2BE907973BE3}" srcId="{C5E1E5EA-F60A-48C9-AACB-0B35495F6FE7}" destId="{B994D3EF-E834-4407-BF66-05984FC12C30}" srcOrd="0" destOrd="0" parTransId="{C6B83042-B642-4D63-BDAA-FD65276D5BE1}" sibTransId="{CF302794-7891-4967-AAAB-D93BF6F2AC82}"/>
    <dgm:cxn modelId="{4D71DA38-4360-4096-8660-7EB234DD9C1C}" type="presOf" srcId="{C5E1E5EA-F60A-48C9-AACB-0B35495F6FE7}" destId="{C3E2E3C9-B0EB-4889-8A61-AB5A1465D940}" srcOrd="0" destOrd="0" presId="urn:microsoft.com/office/officeart/2005/8/layout/vList5"/>
    <dgm:cxn modelId="{26E275EA-5423-4FEF-9F28-D96FAA3EEB00}" type="presParOf" srcId="{C3E2E3C9-B0EB-4889-8A61-AB5A1465D940}" destId="{AB8FC1E2-AD1C-4863-B5A9-A36608FFEEAB}" srcOrd="0" destOrd="0" presId="urn:microsoft.com/office/officeart/2005/8/layout/vList5"/>
    <dgm:cxn modelId="{D45A479A-035E-41AC-80BE-B928D829D9AD}" type="presParOf" srcId="{AB8FC1E2-AD1C-4863-B5A9-A36608FFEEAB}" destId="{2712BE45-FB03-44F7-B5DE-F0AF2845B906}" srcOrd="0" destOrd="0" presId="urn:microsoft.com/office/officeart/2005/8/layout/vList5"/>
    <dgm:cxn modelId="{0C6B5642-750D-487A-BD1A-77D5463F9911}" type="presParOf" srcId="{C3E2E3C9-B0EB-4889-8A61-AB5A1465D940}" destId="{36589AF2-9749-43F1-B5E9-4D3CCF150525}" srcOrd="1" destOrd="0" presId="urn:microsoft.com/office/officeart/2005/8/layout/vList5"/>
    <dgm:cxn modelId="{E93C436A-D7F7-47AA-8E11-E821699D905E}" type="presParOf" srcId="{C3E2E3C9-B0EB-4889-8A61-AB5A1465D940}" destId="{ACB66702-20C7-4BA5-979E-C387A3160800}" srcOrd="2" destOrd="0" presId="urn:microsoft.com/office/officeart/2005/8/layout/vList5"/>
    <dgm:cxn modelId="{7AFE4C3D-18BD-4AEE-A0E8-075CC2EDCEE7}" type="presParOf" srcId="{ACB66702-20C7-4BA5-979E-C387A3160800}" destId="{4C86DED8-DBAD-4C5E-A86E-8BBC5D4DCA5B}" srcOrd="0" destOrd="0" presId="urn:microsoft.com/office/officeart/2005/8/layout/vList5"/>
    <dgm:cxn modelId="{29AE248D-1F60-46CF-829A-B6638B78D8B5}" type="presParOf" srcId="{C3E2E3C9-B0EB-4889-8A61-AB5A1465D940}" destId="{21115098-A69A-47E6-B672-B912CBD17C8F}" srcOrd="3" destOrd="0" presId="urn:microsoft.com/office/officeart/2005/8/layout/vList5"/>
    <dgm:cxn modelId="{B731049A-E23A-4B35-87E1-037B0A23EDE8}" type="presParOf" srcId="{C3E2E3C9-B0EB-4889-8A61-AB5A1465D940}" destId="{4B42377D-9C40-4915-B4EC-275C7A5D2575}" srcOrd="4" destOrd="0" presId="urn:microsoft.com/office/officeart/2005/8/layout/vList5"/>
    <dgm:cxn modelId="{BA9286C6-5072-4B91-B90A-00EDC75D96E5}" type="presParOf" srcId="{4B42377D-9C40-4915-B4EC-275C7A5D2575}" destId="{DF047218-AC34-46A4-8ADA-446338282BD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6403A67-49EE-444C-9BB2-10F95D887440}" type="doc">
      <dgm:prSet loTypeId="urn:microsoft.com/office/officeart/2005/8/layout/default#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145E1FCD-E635-4DC4-9AEC-7F2092A0A49F}">
      <dgm:prSet phldrT="[Text]" custT="1"/>
      <dgm:spPr>
        <a:solidFill>
          <a:schemeClr val="bg1">
            <a:alpha val="0"/>
          </a:schemeClr>
        </a:solidFill>
        <a:ln w="0">
          <a:noFill/>
        </a:ln>
      </dgm:spPr>
      <dgm:t>
        <a:bodyPr/>
        <a:lstStyle/>
        <a:p>
          <a:r>
            <a:rPr lang="cs-CZ" sz="12000" b="1" dirty="0" smtClean="0">
              <a:solidFill>
                <a:srgbClr val="FF0000"/>
              </a:solidFill>
            </a:rPr>
            <a:t>CHCEŠ ŽÍT?</a:t>
          </a:r>
          <a:endParaRPr lang="cs-CZ" sz="12000" b="1" dirty="0">
            <a:solidFill>
              <a:srgbClr val="FF0000"/>
            </a:solidFill>
          </a:endParaRPr>
        </a:p>
      </dgm:t>
    </dgm:pt>
    <dgm:pt modelId="{902E293E-70C2-4DB7-BE07-EF74983ECD2C}" type="parTrans" cxnId="{4D6DA49F-B975-4F6B-A44F-64334D686489}">
      <dgm:prSet/>
      <dgm:spPr/>
      <dgm:t>
        <a:bodyPr/>
        <a:lstStyle/>
        <a:p>
          <a:endParaRPr lang="cs-CZ"/>
        </a:p>
      </dgm:t>
    </dgm:pt>
    <dgm:pt modelId="{363D353F-95C8-4560-A3E2-2462E77692BF}" type="sibTrans" cxnId="{4D6DA49F-B975-4F6B-A44F-64334D686489}">
      <dgm:prSet/>
      <dgm:spPr/>
      <dgm:t>
        <a:bodyPr/>
        <a:lstStyle/>
        <a:p>
          <a:endParaRPr lang="cs-CZ"/>
        </a:p>
      </dgm:t>
    </dgm:pt>
    <dgm:pt modelId="{B53E6874-AF12-43EE-8513-37473A6ED2B9}">
      <dgm:prSet phldrT="[Text]" custT="1"/>
      <dgm:spPr>
        <a:solidFill>
          <a:schemeClr val="accent1">
            <a:hueOff val="0"/>
            <a:satOff val="0"/>
            <a:lumOff val="0"/>
            <a:alpha val="0"/>
          </a:schemeClr>
        </a:solidFill>
        <a:ln>
          <a:noFill/>
        </a:ln>
      </dgm:spPr>
      <dgm:t>
        <a:bodyPr/>
        <a:lstStyle/>
        <a:p>
          <a:r>
            <a:rPr lang="cs-CZ" sz="12000" b="1" dirty="0" smtClean="0">
              <a:solidFill>
                <a:srgbClr val="FF0000"/>
              </a:solidFill>
            </a:rPr>
            <a:t>NEBER DROGY!!!</a:t>
          </a:r>
          <a:endParaRPr lang="cs-CZ" sz="12000" b="1" dirty="0">
            <a:solidFill>
              <a:srgbClr val="FF0000"/>
            </a:solidFill>
          </a:endParaRPr>
        </a:p>
      </dgm:t>
    </dgm:pt>
    <dgm:pt modelId="{EAF8BDDF-172D-408B-9178-E9AFB01CC0D6}" type="parTrans" cxnId="{FCDD1F5F-A3C7-47A3-8443-944F48229DA6}">
      <dgm:prSet/>
      <dgm:spPr/>
      <dgm:t>
        <a:bodyPr/>
        <a:lstStyle/>
        <a:p>
          <a:endParaRPr lang="cs-CZ"/>
        </a:p>
      </dgm:t>
    </dgm:pt>
    <dgm:pt modelId="{60DA40AC-CCD1-47FA-8BE6-2B90D46E9DFD}" type="sibTrans" cxnId="{FCDD1F5F-A3C7-47A3-8443-944F48229DA6}">
      <dgm:prSet/>
      <dgm:spPr/>
      <dgm:t>
        <a:bodyPr/>
        <a:lstStyle/>
        <a:p>
          <a:endParaRPr lang="cs-CZ"/>
        </a:p>
      </dgm:t>
    </dgm:pt>
    <dgm:pt modelId="{8F43A121-4A21-4C9D-8C2E-6AFA1DE4C327}" type="pres">
      <dgm:prSet presAssocID="{26403A67-49EE-444C-9BB2-10F95D88744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7F8D88AD-288C-4E3C-A037-EEFE806A97C3}" type="pres">
      <dgm:prSet presAssocID="{145E1FCD-E635-4DC4-9AEC-7F2092A0A49F}" presName="node" presStyleLbl="node1" presStyleIdx="0" presStyleCnt="2" custScaleX="18483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ADB9B72-58D0-4575-8C63-69726E8C315B}" type="pres">
      <dgm:prSet presAssocID="{363D353F-95C8-4560-A3E2-2462E77692BF}" presName="sibTrans" presStyleCnt="0"/>
      <dgm:spPr/>
    </dgm:pt>
    <dgm:pt modelId="{2D684DBA-6B6F-40CC-BCF9-E268712EB276}" type="pres">
      <dgm:prSet presAssocID="{B53E6874-AF12-43EE-8513-37473A6ED2B9}" presName="node" presStyleLbl="node1" presStyleIdx="1" presStyleCnt="2" custScaleX="18517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E7914FA-1A20-4141-8B45-58F0AE400E09}" type="presOf" srcId="{145E1FCD-E635-4DC4-9AEC-7F2092A0A49F}" destId="{7F8D88AD-288C-4E3C-A037-EEFE806A97C3}" srcOrd="0" destOrd="0" presId="urn:microsoft.com/office/officeart/2005/8/layout/default#3"/>
    <dgm:cxn modelId="{FCDD1F5F-A3C7-47A3-8443-944F48229DA6}" srcId="{26403A67-49EE-444C-9BB2-10F95D887440}" destId="{B53E6874-AF12-43EE-8513-37473A6ED2B9}" srcOrd="1" destOrd="0" parTransId="{EAF8BDDF-172D-408B-9178-E9AFB01CC0D6}" sibTransId="{60DA40AC-CCD1-47FA-8BE6-2B90D46E9DFD}"/>
    <dgm:cxn modelId="{4D6DA49F-B975-4F6B-A44F-64334D686489}" srcId="{26403A67-49EE-444C-9BB2-10F95D887440}" destId="{145E1FCD-E635-4DC4-9AEC-7F2092A0A49F}" srcOrd="0" destOrd="0" parTransId="{902E293E-70C2-4DB7-BE07-EF74983ECD2C}" sibTransId="{363D353F-95C8-4560-A3E2-2462E77692BF}"/>
    <dgm:cxn modelId="{8C945D64-9DE3-45DE-81F7-56BD8E7AE74D}" type="presOf" srcId="{26403A67-49EE-444C-9BB2-10F95D887440}" destId="{8F43A121-4A21-4C9D-8C2E-6AFA1DE4C327}" srcOrd="0" destOrd="0" presId="urn:microsoft.com/office/officeart/2005/8/layout/default#3"/>
    <dgm:cxn modelId="{8F22D70C-F3B5-4EE9-9A61-70415A139026}" type="presOf" srcId="{B53E6874-AF12-43EE-8513-37473A6ED2B9}" destId="{2D684DBA-6B6F-40CC-BCF9-E268712EB276}" srcOrd="0" destOrd="0" presId="urn:microsoft.com/office/officeart/2005/8/layout/default#3"/>
    <dgm:cxn modelId="{0DEFEA95-D783-46AC-87C8-72CC8320CEE6}" type="presParOf" srcId="{8F43A121-4A21-4C9D-8C2E-6AFA1DE4C327}" destId="{7F8D88AD-288C-4E3C-A037-EEFE806A97C3}" srcOrd="0" destOrd="0" presId="urn:microsoft.com/office/officeart/2005/8/layout/default#3"/>
    <dgm:cxn modelId="{5502F9C2-EFBC-4668-B30A-ECA98ECC33B8}" type="presParOf" srcId="{8F43A121-4A21-4C9D-8C2E-6AFA1DE4C327}" destId="{3ADB9B72-58D0-4575-8C63-69726E8C315B}" srcOrd="1" destOrd="0" presId="urn:microsoft.com/office/officeart/2005/8/layout/default#3"/>
    <dgm:cxn modelId="{0C994DA8-5386-497C-AE11-0944ECE0F602}" type="presParOf" srcId="{8F43A121-4A21-4C9D-8C2E-6AFA1DE4C327}" destId="{2D684DBA-6B6F-40CC-BCF9-E268712EB276}" srcOrd="2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BC9F2B-3250-4017-A9BB-9B72DF04A0C8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D88DE77D-5C9C-4B8B-B9B7-2ECEB35E2CB1}">
      <dgm:prSet phldrT="[Text]" custT="1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sz="4400" b="1" dirty="0" smtClean="0">
              <a:solidFill>
                <a:srgbClr val="FF0000"/>
              </a:solidFill>
            </a:rPr>
            <a:t>NÁVYKOVÉ LÁTKY ZPŮSOBUJÍ</a:t>
          </a:r>
          <a:endParaRPr lang="cs-CZ" sz="4400" b="1" dirty="0">
            <a:solidFill>
              <a:srgbClr val="FF0000"/>
            </a:solidFill>
          </a:endParaRPr>
        </a:p>
      </dgm:t>
    </dgm:pt>
    <dgm:pt modelId="{E0B3AC55-D950-4A7F-95D3-6765B631FB85}" type="parTrans" cxnId="{6E5BBA27-9B5F-4F48-85A6-747E9C29A1F3}">
      <dgm:prSet/>
      <dgm:spPr/>
      <dgm:t>
        <a:bodyPr/>
        <a:lstStyle/>
        <a:p>
          <a:endParaRPr lang="cs-CZ"/>
        </a:p>
      </dgm:t>
    </dgm:pt>
    <dgm:pt modelId="{DB5B9AD3-41F8-47DF-99D3-47C2122631CB}" type="sibTrans" cxnId="{6E5BBA27-9B5F-4F48-85A6-747E9C29A1F3}">
      <dgm:prSet/>
      <dgm:spPr/>
      <dgm:t>
        <a:bodyPr/>
        <a:lstStyle/>
        <a:p>
          <a:endParaRPr lang="cs-CZ"/>
        </a:p>
      </dgm:t>
    </dgm:pt>
    <dgm:pt modelId="{B8CE85C9-0EF5-4A0F-97EF-98E3BC5B2AB0}" type="pres">
      <dgm:prSet presAssocID="{E4BC9F2B-3250-4017-A9BB-9B72DF04A0C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EA235443-CDAB-44E7-B704-A08CC7BF1DDD}" type="pres">
      <dgm:prSet presAssocID="{D88DE77D-5C9C-4B8B-B9B7-2ECEB35E2CB1}" presName="node" presStyleLbl="node1" presStyleIdx="0" presStyleCnt="1" custScaleX="326374" custScaleY="50782" custLinFactNeighborX="-391" custLinFactNeighborY="-2929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AF133EA-2D5F-4CD7-8234-52ACF35CFB86}" type="presOf" srcId="{D88DE77D-5C9C-4B8B-B9B7-2ECEB35E2CB1}" destId="{EA235443-CDAB-44E7-B704-A08CC7BF1DDD}" srcOrd="0" destOrd="0" presId="urn:microsoft.com/office/officeart/2005/8/layout/default#2"/>
    <dgm:cxn modelId="{6E5BBA27-9B5F-4F48-85A6-747E9C29A1F3}" srcId="{E4BC9F2B-3250-4017-A9BB-9B72DF04A0C8}" destId="{D88DE77D-5C9C-4B8B-B9B7-2ECEB35E2CB1}" srcOrd="0" destOrd="0" parTransId="{E0B3AC55-D950-4A7F-95D3-6765B631FB85}" sibTransId="{DB5B9AD3-41F8-47DF-99D3-47C2122631CB}"/>
    <dgm:cxn modelId="{FE885282-C3BF-4CD0-ABAF-95CEE6893221}" type="presOf" srcId="{E4BC9F2B-3250-4017-A9BB-9B72DF04A0C8}" destId="{B8CE85C9-0EF5-4A0F-97EF-98E3BC5B2AB0}" srcOrd="0" destOrd="0" presId="urn:microsoft.com/office/officeart/2005/8/layout/default#2"/>
    <dgm:cxn modelId="{DC2D801D-83BD-42E2-8C31-17CF0CF6527D}" type="presParOf" srcId="{B8CE85C9-0EF5-4A0F-97EF-98E3BC5B2AB0}" destId="{EA235443-CDAB-44E7-B704-A08CC7BF1DDD}" srcOrd="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0CF075-6569-4485-8577-8CECAAEC980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D06D611-70E6-4167-AAEF-BBCAC97DA488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dirty="0" smtClean="0">
              <a:solidFill>
                <a:schemeClr val="tx1"/>
              </a:solidFill>
            </a:rPr>
            <a:t>ZÁVISLOST</a:t>
          </a:r>
          <a:endParaRPr lang="cs-CZ" b="1" dirty="0">
            <a:solidFill>
              <a:schemeClr val="tx1"/>
            </a:solidFill>
          </a:endParaRPr>
        </a:p>
      </dgm:t>
    </dgm:pt>
    <dgm:pt modelId="{D076332C-380C-4CE1-9F7D-9D706E2A8752}" type="parTrans" cxnId="{E6DE1498-A3A8-4B4E-B23D-D225520733CC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5BFA6137-0B38-4508-A696-53BC2778A80D}" type="sibTrans" cxnId="{E6DE1498-A3A8-4B4E-B23D-D225520733CC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C47880A6-C1C1-4C2E-8C51-D77C28CE5002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dirty="0" smtClean="0">
              <a:solidFill>
                <a:schemeClr val="tx1"/>
              </a:solidFill>
            </a:rPr>
            <a:t>POŠKOZENÍ ZDRAVÍ</a:t>
          </a:r>
          <a:endParaRPr lang="cs-CZ" b="1" dirty="0">
            <a:solidFill>
              <a:schemeClr val="tx1"/>
            </a:solidFill>
          </a:endParaRPr>
        </a:p>
      </dgm:t>
    </dgm:pt>
    <dgm:pt modelId="{176906FE-506F-4BDD-B9D9-FD5F954B2DD6}" type="parTrans" cxnId="{6A5EA787-EFA6-4101-8680-1D31A3298A9F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652CB66D-12F4-4548-9A48-FC9024A3AD73}" type="sibTrans" cxnId="{6A5EA787-EFA6-4101-8680-1D31A3298A9F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B35DB7AF-97CD-44F3-93E8-89CA2BFE691C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dirty="0" smtClean="0">
              <a:solidFill>
                <a:schemeClr val="tx1"/>
              </a:solidFill>
            </a:rPr>
            <a:t>SPOLEČENSKÉ VYLOUČENÍ</a:t>
          </a:r>
          <a:endParaRPr lang="cs-CZ" b="1" dirty="0">
            <a:solidFill>
              <a:schemeClr val="tx1"/>
            </a:solidFill>
          </a:endParaRPr>
        </a:p>
      </dgm:t>
    </dgm:pt>
    <dgm:pt modelId="{1467FCCE-CBEE-4E57-9939-74B80382F811}" type="parTrans" cxnId="{EC4BC7C2-279A-42FC-B132-A39824B07333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FC1B0174-DA9D-402C-A923-E25FAAF385D8}" type="sibTrans" cxnId="{EC4BC7C2-279A-42FC-B132-A39824B07333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3A768014-1599-4FA3-B08A-0B010192969A}" type="pres">
      <dgm:prSet presAssocID="{380CF075-6569-4485-8577-8CECAAEC980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0C07A9BF-A0B8-46D6-8BB6-E869A285C58B}" type="pres">
      <dgm:prSet presAssocID="{4D06D611-70E6-4167-AAEF-BBCAC97DA48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2CFB52D-DFE8-4599-9B36-154D8059DA5B}" type="pres">
      <dgm:prSet presAssocID="{5BFA6137-0B38-4508-A696-53BC2778A80D}" presName="spacer" presStyleCnt="0"/>
      <dgm:spPr/>
    </dgm:pt>
    <dgm:pt modelId="{CCB811DD-9E80-4202-B552-93809A0FCC40}" type="pres">
      <dgm:prSet presAssocID="{C47880A6-C1C1-4C2E-8C51-D77C28CE500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377AE1F-8823-4BFD-AA61-E911743BBD89}" type="pres">
      <dgm:prSet presAssocID="{652CB66D-12F4-4548-9A48-FC9024A3AD73}" presName="spacer" presStyleCnt="0"/>
      <dgm:spPr/>
    </dgm:pt>
    <dgm:pt modelId="{AB99D4F9-1325-4F28-98BA-162B894D0B8A}" type="pres">
      <dgm:prSet presAssocID="{B35DB7AF-97CD-44F3-93E8-89CA2BFE691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7FED8B93-A80D-4481-B0DA-9D88C00EAAE4}" type="presOf" srcId="{C47880A6-C1C1-4C2E-8C51-D77C28CE5002}" destId="{CCB811DD-9E80-4202-B552-93809A0FCC40}" srcOrd="0" destOrd="0" presId="urn:microsoft.com/office/officeart/2005/8/layout/vList2"/>
    <dgm:cxn modelId="{6A5EA787-EFA6-4101-8680-1D31A3298A9F}" srcId="{380CF075-6569-4485-8577-8CECAAEC9804}" destId="{C47880A6-C1C1-4C2E-8C51-D77C28CE5002}" srcOrd="1" destOrd="0" parTransId="{176906FE-506F-4BDD-B9D9-FD5F954B2DD6}" sibTransId="{652CB66D-12F4-4548-9A48-FC9024A3AD73}"/>
    <dgm:cxn modelId="{358F6A9F-4F24-452F-93A5-B78D1D412AAC}" type="presOf" srcId="{4D06D611-70E6-4167-AAEF-BBCAC97DA488}" destId="{0C07A9BF-A0B8-46D6-8BB6-E869A285C58B}" srcOrd="0" destOrd="0" presId="urn:microsoft.com/office/officeart/2005/8/layout/vList2"/>
    <dgm:cxn modelId="{3FCD8A97-520C-4A15-A279-A553D8C4EAAD}" type="presOf" srcId="{380CF075-6569-4485-8577-8CECAAEC9804}" destId="{3A768014-1599-4FA3-B08A-0B010192969A}" srcOrd="0" destOrd="0" presId="urn:microsoft.com/office/officeart/2005/8/layout/vList2"/>
    <dgm:cxn modelId="{E6DE1498-A3A8-4B4E-B23D-D225520733CC}" srcId="{380CF075-6569-4485-8577-8CECAAEC9804}" destId="{4D06D611-70E6-4167-AAEF-BBCAC97DA488}" srcOrd="0" destOrd="0" parTransId="{D076332C-380C-4CE1-9F7D-9D706E2A8752}" sibTransId="{5BFA6137-0B38-4508-A696-53BC2778A80D}"/>
    <dgm:cxn modelId="{EC4BC7C2-279A-42FC-B132-A39824B07333}" srcId="{380CF075-6569-4485-8577-8CECAAEC9804}" destId="{B35DB7AF-97CD-44F3-93E8-89CA2BFE691C}" srcOrd="2" destOrd="0" parTransId="{1467FCCE-CBEE-4E57-9939-74B80382F811}" sibTransId="{FC1B0174-DA9D-402C-A923-E25FAAF385D8}"/>
    <dgm:cxn modelId="{6162E48C-7F6D-445F-93F2-84CB4B3EDD0F}" type="presOf" srcId="{B35DB7AF-97CD-44F3-93E8-89CA2BFE691C}" destId="{AB99D4F9-1325-4F28-98BA-162B894D0B8A}" srcOrd="0" destOrd="0" presId="urn:microsoft.com/office/officeart/2005/8/layout/vList2"/>
    <dgm:cxn modelId="{D3A2A5E7-8543-4DB4-ABA7-1C83AE964220}" type="presParOf" srcId="{3A768014-1599-4FA3-B08A-0B010192969A}" destId="{0C07A9BF-A0B8-46D6-8BB6-E869A285C58B}" srcOrd="0" destOrd="0" presId="urn:microsoft.com/office/officeart/2005/8/layout/vList2"/>
    <dgm:cxn modelId="{64F08F35-35E9-41D5-B5FD-0D4F8D993574}" type="presParOf" srcId="{3A768014-1599-4FA3-B08A-0B010192969A}" destId="{52CFB52D-DFE8-4599-9B36-154D8059DA5B}" srcOrd="1" destOrd="0" presId="urn:microsoft.com/office/officeart/2005/8/layout/vList2"/>
    <dgm:cxn modelId="{44FABB23-3C54-46DF-845C-4074E0F203BA}" type="presParOf" srcId="{3A768014-1599-4FA3-B08A-0B010192969A}" destId="{CCB811DD-9E80-4202-B552-93809A0FCC40}" srcOrd="2" destOrd="0" presId="urn:microsoft.com/office/officeart/2005/8/layout/vList2"/>
    <dgm:cxn modelId="{712600F3-C2C1-4C46-814D-4D5FBA3BB990}" type="presParOf" srcId="{3A768014-1599-4FA3-B08A-0B010192969A}" destId="{1377AE1F-8823-4BFD-AA61-E911743BBD89}" srcOrd="3" destOrd="0" presId="urn:microsoft.com/office/officeart/2005/8/layout/vList2"/>
    <dgm:cxn modelId="{D6833D53-39CB-41D3-AE59-7697F2E3C14F}" type="presParOf" srcId="{3A768014-1599-4FA3-B08A-0B010192969A}" destId="{AB99D4F9-1325-4F28-98BA-162B894D0B8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E414E4-B676-467B-8A3D-0EC755D255C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C982AFEE-6A1E-4B21-B82B-8BA600E4F956}">
      <dgm:prSet phldrT="[Text]" custT="1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sz="5400" b="1" dirty="0" smtClean="0">
              <a:solidFill>
                <a:srgbClr val="FF0000"/>
              </a:solidFill>
            </a:rPr>
            <a:t>ZÁVISLOST</a:t>
          </a:r>
          <a:endParaRPr lang="cs-CZ" sz="5400" b="1" dirty="0">
            <a:solidFill>
              <a:srgbClr val="FF0000"/>
            </a:solidFill>
          </a:endParaRPr>
        </a:p>
      </dgm:t>
    </dgm:pt>
    <dgm:pt modelId="{32F04726-25C0-4EA3-934E-218C0FF88616}" type="parTrans" cxnId="{3CD10672-1C4D-49EA-A01F-BCF5F9FB492D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428069AA-F60F-416C-850C-28ED9E48F63B}" type="sibTrans" cxnId="{3CD10672-1C4D-49EA-A01F-BCF5F9FB492D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88300B70-4ED2-468E-8627-2408F773530D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i="0" dirty="0" smtClean="0">
              <a:solidFill>
                <a:schemeClr val="tx1"/>
              </a:solidFill>
            </a:rPr>
            <a:t>PSYCHICKÁ: projevuje se touhou užít drogu znovu</a:t>
          </a:r>
          <a:endParaRPr lang="cs-CZ" dirty="0">
            <a:solidFill>
              <a:schemeClr val="tx1"/>
            </a:solidFill>
          </a:endParaRPr>
        </a:p>
      </dgm:t>
    </dgm:pt>
    <dgm:pt modelId="{0812910A-16EA-4A6A-89B2-07D7E162A525}" type="parTrans" cxnId="{25B1FF31-CF8A-4A41-A648-E18DF53731ED}">
      <dgm:prSet/>
      <dgm:spPr>
        <a:ln>
          <a:solidFill>
            <a:schemeClr val="tx1"/>
          </a:solidFill>
        </a:ln>
      </dgm:spPr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833B3E13-9EFB-4009-8F90-1937CB7B82B4}" type="sibTrans" cxnId="{25B1FF31-CF8A-4A41-A648-E18DF53731ED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CAC6DFC1-F05F-450D-B6A6-4A7DBEE16B67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dirty="0" smtClean="0">
              <a:solidFill>
                <a:schemeClr val="tx1"/>
              </a:solidFill>
            </a:rPr>
            <a:t>FYZICKÁ: </a:t>
          </a:r>
          <a:r>
            <a:rPr lang="cs-CZ" b="1" i="0" dirty="0" smtClean="0">
              <a:solidFill>
                <a:schemeClr val="tx1"/>
              </a:solidFill>
            </a:rPr>
            <a:t>Projevuje se abstinenčními příznaky, které vedou touze získat drogu za každou cenu.</a:t>
          </a:r>
          <a:endParaRPr lang="cs-CZ" dirty="0">
            <a:solidFill>
              <a:schemeClr val="tx1"/>
            </a:solidFill>
          </a:endParaRPr>
        </a:p>
      </dgm:t>
    </dgm:pt>
    <dgm:pt modelId="{06DA9C72-6229-41DB-95DC-94CE4B07B589}" type="parTrans" cxnId="{F05ED122-9242-483F-98DA-F0477AC4A0C5}">
      <dgm:prSet/>
      <dgm:spPr>
        <a:ln>
          <a:solidFill>
            <a:schemeClr val="tx1"/>
          </a:solidFill>
        </a:ln>
      </dgm:spPr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D0C77A8D-998C-491D-A073-4ADA5E7C0E68}" type="sibTrans" cxnId="{F05ED122-9242-483F-98DA-F0477AC4A0C5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6CB850DF-6FB0-4118-88C8-7F20E2C6EC01}" type="pres">
      <dgm:prSet presAssocID="{49E414E4-B676-467B-8A3D-0EC755D255C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9E768F71-97D6-4C1E-8398-86A7C37D90B0}" type="pres">
      <dgm:prSet presAssocID="{C982AFEE-6A1E-4B21-B82B-8BA600E4F956}" presName="hierRoot1" presStyleCnt="0">
        <dgm:presLayoutVars>
          <dgm:hierBranch val="init"/>
        </dgm:presLayoutVars>
      </dgm:prSet>
      <dgm:spPr/>
    </dgm:pt>
    <dgm:pt modelId="{C1D591F7-A3DC-4E06-B9C8-1C2E63A7409D}" type="pres">
      <dgm:prSet presAssocID="{C982AFEE-6A1E-4B21-B82B-8BA600E4F956}" presName="rootComposite1" presStyleCnt="0"/>
      <dgm:spPr/>
    </dgm:pt>
    <dgm:pt modelId="{6E3D8C54-3158-4CBF-BE5B-393FB79E4C39}" type="pres">
      <dgm:prSet presAssocID="{C982AFEE-6A1E-4B21-B82B-8BA600E4F956}" presName="rootText1" presStyleLbl="node0" presStyleIdx="0" presStyleCnt="1" custScaleX="39454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B3963FAF-8796-403B-930E-249A0F7987EC}" type="pres">
      <dgm:prSet presAssocID="{C982AFEE-6A1E-4B21-B82B-8BA600E4F956}" presName="rootConnector1" presStyleLbl="node1" presStyleIdx="0" presStyleCnt="0"/>
      <dgm:spPr/>
      <dgm:t>
        <a:bodyPr/>
        <a:lstStyle/>
        <a:p>
          <a:endParaRPr lang="cs-CZ"/>
        </a:p>
      </dgm:t>
    </dgm:pt>
    <dgm:pt modelId="{29ECDE7F-1028-4DFE-A62D-D29C405C24B9}" type="pres">
      <dgm:prSet presAssocID="{C982AFEE-6A1E-4B21-B82B-8BA600E4F956}" presName="hierChild2" presStyleCnt="0"/>
      <dgm:spPr/>
    </dgm:pt>
    <dgm:pt modelId="{D032FB34-56B1-4BCB-A318-3DE491524E61}" type="pres">
      <dgm:prSet presAssocID="{0812910A-16EA-4A6A-89B2-07D7E162A525}" presName="Name37" presStyleLbl="parChTrans1D2" presStyleIdx="0" presStyleCnt="2"/>
      <dgm:spPr/>
      <dgm:t>
        <a:bodyPr/>
        <a:lstStyle/>
        <a:p>
          <a:endParaRPr lang="cs-CZ"/>
        </a:p>
      </dgm:t>
    </dgm:pt>
    <dgm:pt modelId="{F25631B1-D14B-43B2-8419-CDEAE1F8377D}" type="pres">
      <dgm:prSet presAssocID="{88300B70-4ED2-468E-8627-2408F773530D}" presName="hierRoot2" presStyleCnt="0">
        <dgm:presLayoutVars>
          <dgm:hierBranch val="init"/>
        </dgm:presLayoutVars>
      </dgm:prSet>
      <dgm:spPr/>
    </dgm:pt>
    <dgm:pt modelId="{C6134381-2045-4E4E-9CA6-E89ECCA3B09B}" type="pres">
      <dgm:prSet presAssocID="{88300B70-4ED2-468E-8627-2408F773530D}" presName="rootComposite" presStyleCnt="0"/>
      <dgm:spPr/>
    </dgm:pt>
    <dgm:pt modelId="{61DF4B53-AC5A-4093-B9DF-7CCCC6B18D96}" type="pres">
      <dgm:prSet presAssocID="{88300B70-4ED2-468E-8627-2408F773530D}" presName="rootText" presStyleLbl="node2" presStyleIdx="0" presStyleCnt="2" custScaleX="194186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344A09A-7E40-4935-A439-9CEACB92D44D}" type="pres">
      <dgm:prSet presAssocID="{88300B70-4ED2-468E-8627-2408F773530D}" presName="rootConnector" presStyleLbl="node2" presStyleIdx="0" presStyleCnt="2"/>
      <dgm:spPr/>
      <dgm:t>
        <a:bodyPr/>
        <a:lstStyle/>
        <a:p>
          <a:endParaRPr lang="cs-CZ"/>
        </a:p>
      </dgm:t>
    </dgm:pt>
    <dgm:pt modelId="{7E8129CF-12F2-4AE4-BB1D-AF91639BE994}" type="pres">
      <dgm:prSet presAssocID="{88300B70-4ED2-468E-8627-2408F773530D}" presName="hierChild4" presStyleCnt="0"/>
      <dgm:spPr/>
    </dgm:pt>
    <dgm:pt modelId="{746CCF9B-60CB-43AD-ACC1-A894994D147D}" type="pres">
      <dgm:prSet presAssocID="{88300B70-4ED2-468E-8627-2408F773530D}" presName="hierChild5" presStyleCnt="0"/>
      <dgm:spPr/>
    </dgm:pt>
    <dgm:pt modelId="{28ECECA8-6CA7-41BA-9E67-EEBB398246E6}" type="pres">
      <dgm:prSet presAssocID="{06DA9C72-6229-41DB-95DC-94CE4B07B589}" presName="Name37" presStyleLbl="parChTrans1D2" presStyleIdx="1" presStyleCnt="2"/>
      <dgm:spPr/>
      <dgm:t>
        <a:bodyPr/>
        <a:lstStyle/>
        <a:p>
          <a:endParaRPr lang="cs-CZ"/>
        </a:p>
      </dgm:t>
    </dgm:pt>
    <dgm:pt modelId="{C1189CE1-5AC3-4E7B-B55D-B18B23A823EE}" type="pres">
      <dgm:prSet presAssocID="{CAC6DFC1-F05F-450D-B6A6-4A7DBEE16B67}" presName="hierRoot2" presStyleCnt="0">
        <dgm:presLayoutVars>
          <dgm:hierBranch val="init"/>
        </dgm:presLayoutVars>
      </dgm:prSet>
      <dgm:spPr/>
    </dgm:pt>
    <dgm:pt modelId="{4F3D97D6-2A69-465A-BB51-119CC751F1FB}" type="pres">
      <dgm:prSet presAssocID="{CAC6DFC1-F05F-450D-B6A6-4A7DBEE16B67}" presName="rootComposite" presStyleCnt="0"/>
      <dgm:spPr/>
    </dgm:pt>
    <dgm:pt modelId="{12CB85BF-7F61-4712-8F02-9A27E859B5E7}" type="pres">
      <dgm:prSet presAssocID="{CAC6DFC1-F05F-450D-B6A6-4A7DBEE16B67}" presName="rootText" presStyleLbl="node2" presStyleIdx="1" presStyleCnt="2" custScaleX="17664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4B9F934-94C0-4170-8DE2-0C2CDF8C51F2}" type="pres">
      <dgm:prSet presAssocID="{CAC6DFC1-F05F-450D-B6A6-4A7DBEE16B67}" presName="rootConnector" presStyleLbl="node2" presStyleIdx="1" presStyleCnt="2"/>
      <dgm:spPr/>
      <dgm:t>
        <a:bodyPr/>
        <a:lstStyle/>
        <a:p>
          <a:endParaRPr lang="cs-CZ"/>
        </a:p>
      </dgm:t>
    </dgm:pt>
    <dgm:pt modelId="{86B4EA82-6A2D-44A8-81C6-32FCD4E4893A}" type="pres">
      <dgm:prSet presAssocID="{CAC6DFC1-F05F-450D-B6A6-4A7DBEE16B67}" presName="hierChild4" presStyleCnt="0"/>
      <dgm:spPr/>
    </dgm:pt>
    <dgm:pt modelId="{B7C6F8BD-807D-4F16-A2B1-349F0A2795AA}" type="pres">
      <dgm:prSet presAssocID="{CAC6DFC1-F05F-450D-B6A6-4A7DBEE16B67}" presName="hierChild5" presStyleCnt="0"/>
      <dgm:spPr/>
    </dgm:pt>
    <dgm:pt modelId="{377D3727-8144-47D2-8F6D-065442F664A2}" type="pres">
      <dgm:prSet presAssocID="{C982AFEE-6A1E-4B21-B82B-8BA600E4F956}" presName="hierChild3" presStyleCnt="0"/>
      <dgm:spPr/>
    </dgm:pt>
  </dgm:ptLst>
  <dgm:cxnLst>
    <dgm:cxn modelId="{C648FFAE-CCC9-40BA-9A46-AE28305A7AEE}" type="presOf" srcId="{C982AFEE-6A1E-4B21-B82B-8BA600E4F956}" destId="{B3963FAF-8796-403B-930E-249A0F7987EC}" srcOrd="1" destOrd="0" presId="urn:microsoft.com/office/officeart/2005/8/layout/orgChart1"/>
    <dgm:cxn modelId="{EC75D686-3731-46D9-B815-D42B86A6FC96}" type="presOf" srcId="{C982AFEE-6A1E-4B21-B82B-8BA600E4F956}" destId="{6E3D8C54-3158-4CBF-BE5B-393FB79E4C39}" srcOrd="0" destOrd="0" presId="urn:microsoft.com/office/officeart/2005/8/layout/orgChart1"/>
    <dgm:cxn modelId="{F9E27F10-F9D9-4916-9362-74FDB83C68C6}" type="presOf" srcId="{06DA9C72-6229-41DB-95DC-94CE4B07B589}" destId="{28ECECA8-6CA7-41BA-9E67-EEBB398246E6}" srcOrd="0" destOrd="0" presId="urn:microsoft.com/office/officeart/2005/8/layout/orgChart1"/>
    <dgm:cxn modelId="{F05ED122-9242-483F-98DA-F0477AC4A0C5}" srcId="{C982AFEE-6A1E-4B21-B82B-8BA600E4F956}" destId="{CAC6DFC1-F05F-450D-B6A6-4A7DBEE16B67}" srcOrd="1" destOrd="0" parTransId="{06DA9C72-6229-41DB-95DC-94CE4B07B589}" sibTransId="{D0C77A8D-998C-491D-A073-4ADA5E7C0E68}"/>
    <dgm:cxn modelId="{5ABEE805-D5C1-4670-96F3-F8952BE4FE9F}" type="presOf" srcId="{CAC6DFC1-F05F-450D-B6A6-4A7DBEE16B67}" destId="{64B9F934-94C0-4170-8DE2-0C2CDF8C51F2}" srcOrd="1" destOrd="0" presId="urn:microsoft.com/office/officeart/2005/8/layout/orgChart1"/>
    <dgm:cxn modelId="{BE18CAA4-0E0E-424D-87E8-B7CA7B2061DB}" type="presOf" srcId="{88300B70-4ED2-468E-8627-2408F773530D}" destId="{F344A09A-7E40-4935-A439-9CEACB92D44D}" srcOrd="1" destOrd="0" presId="urn:microsoft.com/office/officeart/2005/8/layout/orgChart1"/>
    <dgm:cxn modelId="{A3D7C8D5-83F1-43A0-9B28-ACE0FDDFF473}" type="presOf" srcId="{88300B70-4ED2-468E-8627-2408F773530D}" destId="{61DF4B53-AC5A-4093-B9DF-7CCCC6B18D96}" srcOrd="0" destOrd="0" presId="urn:microsoft.com/office/officeart/2005/8/layout/orgChart1"/>
    <dgm:cxn modelId="{1D72059A-D0A7-462C-B0C4-483E4C8EC55C}" type="presOf" srcId="{0812910A-16EA-4A6A-89B2-07D7E162A525}" destId="{D032FB34-56B1-4BCB-A318-3DE491524E61}" srcOrd="0" destOrd="0" presId="urn:microsoft.com/office/officeart/2005/8/layout/orgChart1"/>
    <dgm:cxn modelId="{3CD10672-1C4D-49EA-A01F-BCF5F9FB492D}" srcId="{49E414E4-B676-467B-8A3D-0EC755D255C7}" destId="{C982AFEE-6A1E-4B21-B82B-8BA600E4F956}" srcOrd="0" destOrd="0" parTransId="{32F04726-25C0-4EA3-934E-218C0FF88616}" sibTransId="{428069AA-F60F-416C-850C-28ED9E48F63B}"/>
    <dgm:cxn modelId="{C99145D3-5479-4345-A1B2-8D2DCE346A96}" type="presOf" srcId="{CAC6DFC1-F05F-450D-B6A6-4A7DBEE16B67}" destId="{12CB85BF-7F61-4712-8F02-9A27E859B5E7}" srcOrd="0" destOrd="0" presId="urn:microsoft.com/office/officeart/2005/8/layout/orgChart1"/>
    <dgm:cxn modelId="{68E2BA4C-DC29-4715-8646-447F3FCA27D0}" type="presOf" srcId="{49E414E4-B676-467B-8A3D-0EC755D255C7}" destId="{6CB850DF-6FB0-4118-88C8-7F20E2C6EC01}" srcOrd="0" destOrd="0" presId="urn:microsoft.com/office/officeart/2005/8/layout/orgChart1"/>
    <dgm:cxn modelId="{25B1FF31-CF8A-4A41-A648-E18DF53731ED}" srcId="{C982AFEE-6A1E-4B21-B82B-8BA600E4F956}" destId="{88300B70-4ED2-468E-8627-2408F773530D}" srcOrd="0" destOrd="0" parTransId="{0812910A-16EA-4A6A-89B2-07D7E162A525}" sibTransId="{833B3E13-9EFB-4009-8F90-1937CB7B82B4}"/>
    <dgm:cxn modelId="{F414D5F8-2404-4A09-A90E-EEEAABB3D4AA}" type="presParOf" srcId="{6CB850DF-6FB0-4118-88C8-7F20E2C6EC01}" destId="{9E768F71-97D6-4C1E-8398-86A7C37D90B0}" srcOrd="0" destOrd="0" presId="urn:microsoft.com/office/officeart/2005/8/layout/orgChart1"/>
    <dgm:cxn modelId="{B56425BA-C77E-43F0-AD52-8DDF308658A7}" type="presParOf" srcId="{9E768F71-97D6-4C1E-8398-86A7C37D90B0}" destId="{C1D591F7-A3DC-4E06-B9C8-1C2E63A7409D}" srcOrd="0" destOrd="0" presId="urn:microsoft.com/office/officeart/2005/8/layout/orgChart1"/>
    <dgm:cxn modelId="{D97B7A63-476E-4FF8-98C1-9596E3773B34}" type="presParOf" srcId="{C1D591F7-A3DC-4E06-B9C8-1C2E63A7409D}" destId="{6E3D8C54-3158-4CBF-BE5B-393FB79E4C39}" srcOrd="0" destOrd="0" presId="urn:microsoft.com/office/officeart/2005/8/layout/orgChart1"/>
    <dgm:cxn modelId="{62F439CD-6BA1-4C39-8154-6FB6D7962448}" type="presParOf" srcId="{C1D591F7-A3DC-4E06-B9C8-1C2E63A7409D}" destId="{B3963FAF-8796-403B-930E-249A0F7987EC}" srcOrd="1" destOrd="0" presId="urn:microsoft.com/office/officeart/2005/8/layout/orgChart1"/>
    <dgm:cxn modelId="{7DAFA3E6-8829-456E-9C78-1CF788FD059C}" type="presParOf" srcId="{9E768F71-97D6-4C1E-8398-86A7C37D90B0}" destId="{29ECDE7F-1028-4DFE-A62D-D29C405C24B9}" srcOrd="1" destOrd="0" presId="urn:microsoft.com/office/officeart/2005/8/layout/orgChart1"/>
    <dgm:cxn modelId="{3C344C03-A44F-45AD-90E2-5AB66325513B}" type="presParOf" srcId="{29ECDE7F-1028-4DFE-A62D-D29C405C24B9}" destId="{D032FB34-56B1-4BCB-A318-3DE491524E61}" srcOrd="0" destOrd="0" presId="urn:microsoft.com/office/officeart/2005/8/layout/orgChart1"/>
    <dgm:cxn modelId="{4351F97B-48F4-40C1-9F1A-B671BEC58ACB}" type="presParOf" srcId="{29ECDE7F-1028-4DFE-A62D-D29C405C24B9}" destId="{F25631B1-D14B-43B2-8419-CDEAE1F8377D}" srcOrd="1" destOrd="0" presId="urn:microsoft.com/office/officeart/2005/8/layout/orgChart1"/>
    <dgm:cxn modelId="{E6F0B1AB-906C-4B2F-BA74-DC34B147A960}" type="presParOf" srcId="{F25631B1-D14B-43B2-8419-CDEAE1F8377D}" destId="{C6134381-2045-4E4E-9CA6-E89ECCA3B09B}" srcOrd="0" destOrd="0" presId="urn:microsoft.com/office/officeart/2005/8/layout/orgChart1"/>
    <dgm:cxn modelId="{C4041400-8509-4B75-A9CA-83BD407CC821}" type="presParOf" srcId="{C6134381-2045-4E4E-9CA6-E89ECCA3B09B}" destId="{61DF4B53-AC5A-4093-B9DF-7CCCC6B18D96}" srcOrd="0" destOrd="0" presId="urn:microsoft.com/office/officeart/2005/8/layout/orgChart1"/>
    <dgm:cxn modelId="{49D55E09-54BB-4F9F-B2AE-E60CF12EBA22}" type="presParOf" srcId="{C6134381-2045-4E4E-9CA6-E89ECCA3B09B}" destId="{F344A09A-7E40-4935-A439-9CEACB92D44D}" srcOrd="1" destOrd="0" presId="urn:microsoft.com/office/officeart/2005/8/layout/orgChart1"/>
    <dgm:cxn modelId="{A4CBA407-D881-4437-9DC5-75AB03A3225D}" type="presParOf" srcId="{F25631B1-D14B-43B2-8419-CDEAE1F8377D}" destId="{7E8129CF-12F2-4AE4-BB1D-AF91639BE994}" srcOrd="1" destOrd="0" presId="urn:microsoft.com/office/officeart/2005/8/layout/orgChart1"/>
    <dgm:cxn modelId="{9040A3E0-4647-407B-9AB8-4A72576A89C2}" type="presParOf" srcId="{F25631B1-D14B-43B2-8419-CDEAE1F8377D}" destId="{746CCF9B-60CB-43AD-ACC1-A894994D147D}" srcOrd="2" destOrd="0" presId="urn:microsoft.com/office/officeart/2005/8/layout/orgChart1"/>
    <dgm:cxn modelId="{49BFD36B-F6CA-49CE-A652-18F5EC55F2B6}" type="presParOf" srcId="{29ECDE7F-1028-4DFE-A62D-D29C405C24B9}" destId="{28ECECA8-6CA7-41BA-9E67-EEBB398246E6}" srcOrd="2" destOrd="0" presId="urn:microsoft.com/office/officeart/2005/8/layout/orgChart1"/>
    <dgm:cxn modelId="{FC6B94AD-726C-4CAA-8C7A-EC5B66268DB6}" type="presParOf" srcId="{29ECDE7F-1028-4DFE-A62D-D29C405C24B9}" destId="{C1189CE1-5AC3-4E7B-B55D-B18B23A823EE}" srcOrd="3" destOrd="0" presId="urn:microsoft.com/office/officeart/2005/8/layout/orgChart1"/>
    <dgm:cxn modelId="{1D258B85-2A9C-49FB-842F-BE3108087D18}" type="presParOf" srcId="{C1189CE1-5AC3-4E7B-B55D-B18B23A823EE}" destId="{4F3D97D6-2A69-465A-BB51-119CC751F1FB}" srcOrd="0" destOrd="0" presId="urn:microsoft.com/office/officeart/2005/8/layout/orgChart1"/>
    <dgm:cxn modelId="{91966336-EBF6-445F-9FD9-AB14655A0661}" type="presParOf" srcId="{4F3D97D6-2A69-465A-BB51-119CC751F1FB}" destId="{12CB85BF-7F61-4712-8F02-9A27E859B5E7}" srcOrd="0" destOrd="0" presId="urn:microsoft.com/office/officeart/2005/8/layout/orgChart1"/>
    <dgm:cxn modelId="{B07C34DF-9FC0-4776-B772-53AF96AEBA09}" type="presParOf" srcId="{4F3D97D6-2A69-465A-BB51-119CC751F1FB}" destId="{64B9F934-94C0-4170-8DE2-0C2CDF8C51F2}" srcOrd="1" destOrd="0" presId="urn:microsoft.com/office/officeart/2005/8/layout/orgChart1"/>
    <dgm:cxn modelId="{3CDBBDE7-4EB3-4EC6-9507-D71088599D46}" type="presParOf" srcId="{C1189CE1-5AC3-4E7B-B55D-B18B23A823EE}" destId="{86B4EA82-6A2D-44A8-81C6-32FCD4E4893A}" srcOrd="1" destOrd="0" presId="urn:microsoft.com/office/officeart/2005/8/layout/orgChart1"/>
    <dgm:cxn modelId="{4D59B552-8FE1-42F6-9596-F115F13B5E33}" type="presParOf" srcId="{C1189CE1-5AC3-4E7B-B55D-B18B23A823EE}" destId="{B7C6F8BD-807D-4F16-A2B1-349F0A2795AA}" srcOrd="2" destOrd="0" presId="urn:microsoft.com/office/officeart/2005/8/layout/orgChart1"/>
    <dgm:cxn modelId="{C73E2727-938E-49D7-B5E9-196E2ED72660}" type="presParOf" srcId="{9E768F71-97D6-4C1E-8398-86A7C37D90B0}" destId="{377D3727-8144-47D2-8F6D-065442F664A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5F22B88-5426-47B5-BB72-3D7C4730FE1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9434C9D-D1DE-4991-AE4B-EFB2A8366E8A}">
      <dgm:prSet phldrT="[Text]" custT="1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sz="3600" b="1" dirty="0" smtClean="0">
              <a:solidFill>
                <a:srgbClr val="FF0000"/>
              </a:solidFill>
            </a:rPr>
            <a:t>ABSTINENČNÍ PŘÍZNAKY (ABSŤÁK)</a:t>
          </a:r>
          <a:endParaRPr lang="cs-CZ" sz="3600" b="1" dirty="0">
            <a:solidFill>
              <a:srgbClr val="FF0000"/>
            </a:solidFill>
          </a:endParaRPr>
        </a:p>
      </dgm:t>
    </dgm:pt>
    <dgm:pt modelId="{89133065-A5E6-4FF8-A273-FB0DA99B0E1F}" type="parTrans" cxnId="{4F2198E7-EA73-41D5-8270-3E1C65DF8004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C31A7E85-1948-4D82-AB9A-FCE3169CAB13}" type="sibTrans" cxnId="{4F2198E7-EA73-41D5-8270-3E1C65DF8004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1BD84E2C-D312-489B-8467-E00D4C7F4373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i="0" dirty="0" smtClean="0">
              <a:solidFill>
                <a:schemeClr val="tx1"/>
              </a:solidFill>
            </a:rPr>
            <a:t>Podrážděnost, nevolnost, halucinace, zimnice , horečka, nesnesitelné bolesti , zvracení, průjem, křeče, nespavost, pokus o sebevraždu …</a:t>
          </a:r>
          <a:endParaRPr lang="cs-CZ" b="1" dirty="0">
            <a:solidFill>
              <a:schemeClr val="tx1"/>
            </a:solidFill>
          </a:endParaRPr>
        </a:p>
      </dgm:t>
    </dgm:pt>
    <dgm:pt modelId="{881E5520-E59B-400A-B0F4-E1C502E1CF4A}" type="parTrans" cxnId="{005A5D9F-B4E1-4295-A75A-96760C59F0F0}">
      <dgm:prSet/>
      <dgm:spPr>
        <a:ln>
          <a:noFill/>
        </a:ln>
      </dgm:spPr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1DCF2CCB-26B7-480B-99AB-6DC3A4D96DFD}" type="sibTrans" cxnId="{005A5D9F-B4E1-4295-A75A-96760C59F0F0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141E8EAA-9DBA-448C-BE52-C1556168FAD4}" type="pres">
      <dgm:prSet presAssocID="{65F22B88-5426-47B5-BB72-3D7C4730FE1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C3FFE18B-1CA1-4D35-852D-4C91DB8FA9EE}" type="pres">
      <dgm:prSet presAssocID="{09434C9D-D1DE-4991-AE4B-EFB2A8366E8A}" presName="hierRoot1" presStyleCnt="0">
        <dgm:presLayoutVars>
          <dgm:hierBranch val="init"/>
        </dgm:presLayoutVars>
      </dgm:prSet>
      <dgm:spPr/>
    </dgm:pt>
    <dgm:pt modelId="{57694886-FF1B-4379-BAA9-AE7B47F2F64E}" type="pres">
      <dgm:prSet presAssocID="{09434C9D-D1DE-4991-AE4B-EFB2A8366E8A}" presName="rootComposite1" presStyleCnt="0"/>
      <dgm:spPr/>
    </dgm:pt>
    <dgm:pt modelId="{66B6C4EF-5D81-451B-97D3-0B85847CC0B4}" type="pres">
      <dgm:prSet presAssocID="{09434C9D-D1DE-4991-AE4B-EFB2A8366E8A}" presName="rootText1" presStyleLbl="node0" presStyleIdx="0" presStyleCnt="1" custScaleX="376211" custScaleY="78087" custLinFactX="21016" custLinFactNeighborX="100000" custLinFactNeighborY="-17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9B85A1E-58C2-4D45-B7B9-CAA61E588226}" type="pres">
      <dgm:prSet presAssocID="{09434C9D-D1DE-4991-AE4B-EFB2A8366E8A}" presName="rootConnector1" presStyleLbl="node1" presStyleIdx="0" presStyleCnt="0"/>
      <dgm:spPr/>
      <dgm:t>
        <a:bodyPr/>
        <a:lstStyle/>
        <a:p>
          <a:endParaRPr lang="cs-CZ"/>
        </a:p>
      </dgm:t>
    </dgm:pt>
    <dgm:pt modelId="{5DEDBD0C-4824-4F6B-872D-47E70AB5FBBF}" type="pres">
      <dgm:prSet presAssocID="{09434C9D-D1DE-4991-AE4B-EFB2A8366E8A}" presName="hierChild2" presStyleCnt="0"/>
      <dgm:spPr/>
    </dgm:pt>
    <dgm:pt modelId="{81810948-7DAD-47F3-BC29-4B0DFE1F925D}" type="pres">
      <dgm:prSet presAssocID="{881E5520-E59B-400A-B0F4-E1C502E1CF4A}" presName="Name37" presStyleLbl="parChTrans1D2" presStyleIdx="0" presStyleCnt="1"/>
      <dgm:spPr/>
      <dgm:t>
        <a:bodyPr/>
        <a:lstStyle/>
        <a:p>
          <a:endParaRPr lang="cs-CZ"/>
        </a:p>
      </dgm:t>
    </dgm:pt>
    <dgm:pt modelId="{1EBA5BDD-6E4B-4F2B-8A7C-462176185163}" type="pres">
      <dgm:prSet presAssocID="{1BD84E2C-D312-489B-8467-E00D4C7F4373}" presName="hierRoot2" presStyleCnt="0">
        <dgm:presLayoutVars>
          <dgm:hierBranch val="init"/>
        </dgm:presLayoutVars>
      </dgm:prSet>
      <dgm:spPr/>
    </dgm:pt>
    <dgm:pt modelId="{C34D66DD-52ED-45B6-B260-6836697F44CD}" type="pres">
      <dgm:prSet presAssocID="{1BD84E2C-D312-489B-8467-E00D4C7F4373}" presName="rootComposite" presStyleCnt="0"/>
      <dgm:spPr/>
    </dgm:pt>
    <dgm:pt modelId="{83C05460-8B81-43E2-B6C1-1FDBCB3D0018}" type="pres">
      <dgm:prSet presAssocID="{1BD84E2C-D312-489B-8467-E00D4C7F4373}" presName="rootText" presStyleLbl="node2" presStyleIdx="0" presStyleCnt="1" custScaleX="376211" custScaleY="167577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288357F3-FE47-46E1-9990-C23484C24B0D}" type="pres">
      <dgm:prSet presAssocID="{1BD84E2C-D312-489B-8467-E00D4C7F4373}" presName="rootConnector" presStyleLbl="node2" presStyleIdx="0" presStyleCnt="1"/>
      <dgm:spPr/>
      <dgm:t>
        <a:bodyPr/>
        <a:lstStyle/>
        <a:p>
          <a:endParaRPr lang="cs-CZ"/>
        </a:p>
      </dgm:t>
    </dgm:pt>
    <dgm:pt modelId="{A61D7752-E463-4A67-A1BD-F0A519B00312}" type="pres">
      <dgm:prSet presAssocID="{1BD84E2C-D312-489B-8467-E00D4C7F4373}" presName="hierChild4" presStyleCnt="0"/>
      <dgm:spPr/>
    </dgm:pt>
    <dgm:pt modelId="{F1175BD4-59D8-4291-AD80-ED1C70098592}" type="pres">
      <dgm:prSet presAssocID="{1BD84E2C-D312-489B-8467-E00D4C7F4373}" presName="hierChild5" presStyleCnt="0"/>
      <dgm:spPr/>
    </dgm:pt>
    <dgm:pt modelId="{EDB9CCA3-1629-45F0-966D-D4E123B75556}" type="pres">
      <dgm:prSet presAssocID="{09434C9D-D1DE-4991-AE4B-EFB2A8366E8A}" presName="hierChild3" presStyleCnt="0"/>
      <dgm:spPr/>
    </dgm:pt>
  </dgm:ptLst>
  <dgm:cxnLst>
    <dgm:cxn modelId="{4B9FDBC7-8541-485D-A748-F2D3F428C869}" type="presOf" srcId="{65F22B88-5426-47B5-BB72-3D7C4730FE17}" destId="{141E8EAA-9DBA-448C-BE52-C1556168FAD4}" srcOrd="0" destOrd="0" presId="urn:microsoft.com/office/officeart/2005/8/layout/orgChart1"/>
    <dgm:cxn modelId="{D9AA5FE9-5482-4FF9-9E50-BAC8B7AECAE5}" type="presOf" srcId="{881E5520-E59B-400A-B0F4-E1C502E1CF4A}" destId="{81810948-7DAD-47F3-BC29-4B0DFE1F925D}" srcOrd="0" destOrd="0" presId="urn:microsoft.com/office/officeart/2005/8/layout/orgChart1"/>
    <dgm:cxn modelId="{821FD950-0668-4DAA-81A0-3B1AD5308249}" type="presOf" srcId="{1BD84E2C-D312-489B-8467-E00D4C7F4373}" destId="{83C05460-8B81-43E2-B6C1-1FDBCB3D0018}" srcOrd="0" destOrd="0" presId="urn:microsoft.com/office/officeart/2005/8/layout/orgChart1"/>
    <dgm:cxn modelId="{E62F6B7C-A757-4AE2-8C20-9F379F96764B}" type="presOf" srcId="{09434C9D-D1DE-4991-AE4B-EFB2A8366E8A}" destId="{69B85A1E-58C2-4D45-B7B9-CAA61E588226}" srcOrd="1" destOrd="0" presId="urn:microsoft.com/office/officeart/2005/8/layout/orgChart1"/>
    <dgm:cxn modelId="{E637CACB-9A2A-4E2B-90DE-DC13D938BE03}" type="presOf" srcId="{1BD84E2C-D312-489B-8467-E00D4C7F4373}" destId="{288357F3-FE47-46E1-9990-C23484C24B0D}" srcOrd="1" destOrd="0" presId="urn:microsoft.com/office/officeart/2005/8/layout/orgChart1"/>
    <dgm:cxn modelId="{4F2198E7-EA73-41D5-8270-3E1C65DF8004}" srcId="{65F22B88-5426-47B5-BB72-3D7C4730FE17}" destId="{09434C9D-D1DE-4991-AE4B-EFB2A8366E8A}" srcOrd="0" destOrd="0" parTransId="{89133065-A5E6-4FF8-A273-FB0DA99B0E1F}" sibTransId="{C31A7E85-1948-4D82-AB9A-FCE3169CAB13}"/>
    <dgm:cxn modelId="{005A5D9F-B4E1-4295-A75A-96760C59F0F0}" srcId="{09434C9D-D1DE-4991-AE4B-EFB2A8366E8A}" destId="{1BD84E2C-D312-489B-8467-E00D4C7F4373}" srcOrd="0" destOrd="0" parTransId="{881E5520-E59B-400A-B0F4-E1C502E1CF4A}" sibTransId="{1DCF2CCB-26B7-480B-99AB-6DC3A4D96DFD}"/>
    <dgm:cxn modelId="{617C6E41-1AC4-4370-8A4A-F99C4C239CDB}" type="presOf" srcId="{09434C9D-D1DE-4991-AE4B-EFB2A8366E8A}" destId="{66B6C4EF-5D81-451B-97D3-0B85847CC0B4}" srcOrd="0" destOrd="0" presId="urn:microsoft.com/office/officeart/2005/8/layout/orgChart1"/>
    <dgm:cxn modelId="{F4968EB0-D87D-4109-AF17-BC49C8212F9E}" type="presParOf" srcId="{141E8EAA-9DBA-448C-BE52-C1556168FAD4}" destId="{C3FFE18B-1CA1-4D35-852D-4C91DB8FA9EE}" srcOrd="0" destOrd="0" presId="urn:microsoft.com/office/officeart/2005/8/layout/orgChart1"/>
    <dgm:cxn modelId="{DF9CCFE5-74A6-4A1E-9964-09DB3605390A}" type="presParOf" srcId="{C3FFE18B-1CA1-4D35-852D-4C91DB8FA9EE}" destId="{57694886-FF1B-4379-BAA9-AE7B47F2F64E}" srcOrd="0" destOrd="0" presId="urn:microsoft.com/office/officeart/2005/8/layout/orgChart1"/>
    <dgm:cxn modelId="{A53CC438-3431-4F81-B659-04C0FF3F6CC1}" type="presParOf" srcId="{57694886-FF1B-4379-BAA9-AE7B47F2F64E}" destId="{66B6C4EF-5D81-451B-97D3-0B85847CC0B4}" srcOrd="0" destOrd="0" presId="urn:microsoft.com/office/officeart/2005/8/layout/orgChart1"/>
    <dgm:cxn modelId="{B3E88C81-E6D8-47EC-8121-06A58452EB60}" type="presParOf" srcId="{57694886-FF1B-4379-BAA9-AE7B47F2F64E}" destId="{69B85A1E-58C2-4D45-B7B9-CAA61E588226}" srcOrd="1" destOrd="0" presId="urn:microsoft.com/office/officeart/2005/8/layout/orgChart1"/>
    <dgm:cxn modelId="{517B1D9E-F85F-4220-A9FF-5DB160E2BAB7}" type="presParOf" srcId="{C3FFE18B-1CA1-4D35-852D-4C91DB8FA9EE}" destId="{5DEDBD0C-4824-4F6B-872D-47E70AB5FBBF}" srcOrd="1" destOrd="0" presId="urn:microsoft.com/office/officeart/2005/8/layout/orgChart1"/>
    <dgm:cxn modelId="{94430A8F-90BB-4A90-A8EE-F164B3B381F3}" type="presParOf" srcId="{5DEDBD0C-4824-4F6B-872D-47E70AB5FBBF}" destId="{81810948-7DAD-47F3-BC29-4B0DFE1F925D}" srcOrd="0" destOrd="0" presId="urn:microsoft.com/office/officeart/2005/8/layout/orgChart1"/>
    <dgm:cxn modelId="{553A5D69-899D-4098-B465-74FE868769F1}" type="presParOf" srcId="{5DEDBD0C-4824-4F6B-872D-47E70AB5FBBF}" destId="{1EBA5BDD-6E4B-4F2B-8A7C-462176185163}" srcOrd="1" destOrd="0" presId="urn:microsoft.com/office/officeart/2005/8/layout/orgChart1"/>
    <dgm:cxn modelId="{76FFFD6F-F43C-4F94-91F5-796EF47700EE}" type="presParOf" srcId="{1EBA5BDD-6E4B-4F2B-8A7C-462176185163}" destId="{C34D66DD-52ED-45B6-B260-6836697F44CD}" srcOrd="0" destOrd="0" presId="urn:microsoft.com/office/officeart/2005/8/layout/orgChart1"/>
    <dgm:cxn modelId="{2C0010D6-0DF5-4A14-9B3F-05C798056CB8}" type="presParOf" srcId="{C34D66DD-52ED-45B6-B260-6836697F44CD}" destId="{83C05460-8B81-43E2-B6C1-1FDBCB3D0018}" srcOrd="0" destOrd="0" presId="urn:microsoft.com/office/officeart/2005/8/layout/orgChart1"/>
    <dgm:cxn modelId="{69C8E0C5-623F-4463-B3D6-94F70C6C4849}" type="presParOf" srcId="{C34D66DD-52ED-45B6-B260-6836697F44CD}" destId="{288357F3-FE47-46E1-9990-C23484C24B0D}" srcOrd="1" destOrd="0" presId="urn:microsoft.com/office/officeart/2005/8/layout/orgChart1"/>
    <dgm:cxn modelId="{BB84CB2F-23F7-4AE2-9B60-BA93C02637B4}" type="presParOf" srcId="{1EBA5BDD-6E4B-4F2B-8A7C-462176185163}" destId="{A61D7752-E463-4A67-A1BD-F0A519B00312}" srcOrd="1" destOrd="0" presId="urn:microsoft.com/office/officeart/2005/8/layout/orgChart1"/>
    <dgm:cxn modelId="{46E33DAF-41DA-42B4-91F8-9F616923493B}" type="presParOf" srcId="{1EBA5BDD-6E4B-4F2B-8A7C-462176185163}" destId="{F1175BD4-59D8-4291-AD80-ED1C70098592}" srcOrd="2" destOrd="0" presId="urn:microsoft.com/office/officeart/2005/8/layout/orgChart1"/>
    <dgm:cxn modelId="{CF734EB0-02E3-4D7F-BE58-F8E8A1BD8B4A}" type="presParOf" srcId="{C3FFE18B-1CA1-4D35-852D-4C91DB8FA9EE}" destId="{EDB9CCA3-1629-45F0-966D-D4E123B7555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80CF075-6569-4485-8577-8CECAAEC980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D06D611-70E6-4167-AAEF-BBCAC97DA488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dirty="0" smtClean="0">
              <a:solidFill>
                <a:schemeClr val="tx1"/>
              </a:solidFill>
            </a:rPr>
            <a:t>TABÁK</a:t>
          </a:r>
          <a:endParaRPr lang="cs-CZ" b="1" dirty="0">
            <a:solidFill>
              <a:schemeClr val="tx1"/>
            </a:solidFill>
          </a:endParaRPr>
        </a:p>
      </dgm:t>
    </dgm:pt>
    <dgm:pt modelId="{D076332C-380C-4CE1-9F7D-9D706E2A8752}" type="parTrans" cxnId="{E6DE1498-A3A8-4B4E-B23D-D225520733CC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5BFA6137-0B38-4508-A696-53BC2778A80D}" type="sibTrans" cxnId="{E6DE1498-A3A8-4B4E-B23D-D225520733CC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C47880A6-C1C1-4C2E-8C51-D77C28CE5002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dirty="0" smtClean="0">
              <a:solidFill>
                <a:schemeClr val="tx1"/>
              </a:solidFill>
            </a:rPr>
            <a:t>ALKOHOL</a:t>
          </a:r>
          <a:endParaRPr lang="cs-CZ" b="1" dirty="0">
            <a:solidFill>
              <a:schemeClr val="tx1"/>
            </a:solidFill>
          </a:endParaRPr>
        </a:p>
      </dgm:t>
    </dgm:pt>
    <dgm:pt modelId="{176906FE-506F-4BDD-B9D9-FD5F954B2DD6}" type="parTrans" cxnId="{6A5EA787-EFA6-4101-8680-1D31A3298A9F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652CB66D-12F4-4548-9A48-FC9024A3AD73}" type="sibTrans" cxnId="{6A5EA787-EFA6-4101-8680-1D31A3298A9F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B35DB7AF-97CD-44F3-93E8-89CA2BFE691C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dirty="0" smtClean="0">
              <a:solidFill>
                <a:schemeClr val="tx1"/>
              </a:solidFill>
            </a:rPr>
            <a:t>MARIHUANA</a:t>
          </a:r>
          <a:endParaRPr lang="cs-CZ" b="1" dirty="0">
            <a:solidFill>
              <a:schemeClr val="tx1"/>
            </a:solidFill>
          </a:endParaRPr>
        </a:p>
      </dgm:t>
    </dgm:pt>
    <dgm:pt modelId="{1467FCCE-CBEE-4E57-9939-74B80382F811}" type="parTrans" cxnId="{EC4BC7C2-279A-42FC-B132-A39824B07333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FC1B0174-DA9D-402C-A923-E25FAAF385D8}" type="sibTrans" cxnId="{EC4BC7C2-279A-42FC-B132-A39824B07333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83BF0428-0B9B-4BCE-8F79-72992EE009EC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dirty="0" smtClean="0">
              <a:solidFill>
                <a:schemeClr val="tx1"/>
              </a:solidFill>
            </a:rPr>
            <a:t>PERVITIN</a:t>
          </a:r>
          <a:endParaRPr lang="cs-CZ" b="1" dirty="0">
            <a:solidFill>
              <a:schemeClr val="tx1"/>
            </a:solidFill>
          </a:endParaRPr>
        </a:p>
      </dgm:t>
    </dgm:pt>
    <dgm:pt modelId="{97ACFFDA-DA9D-4F76-B776-3DD793964E69}" type="parTrans" cxnId="{069C1F5A-A22B-4676-916A-6B1CA583551C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990E41DA-2E1C-49D1-BB5D-690C134D5F0A}" type="sibTrans" cxnId="{069C1F5A-A22B-4676-916A-6B1CA583551C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17099129-55CA-4595-B4D6-A29464776F7D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dirty="0" smtClean="0">
              <a:solidFill>
                <a:schemeClr val="tx1"/>
              </a:solidFill>
            </a:rPr>
            <a:t>EXTÁZE</a:t>
          </a:r>
          <a:endParaRPr lang="cs-CZ" b="1" dirty="0">
            <a:solidFill>
              <a:schemeClr val="tx1"/>
            </a:solidFill>
          </a:endParaRPr>
        </a:p>
      </dgm:t>
    </dgm:pt>
    <dgm:pt modelId="{92B4D1FF-93A2-4AC2-96CF-F5D66997E3AD}" type="parTrans" cxnId="{FC47BDED-7243-4A1A-B128-DFFA8DAC64F5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B0A383CC-83C4-46F1-BFCE-1F8987591548}" type="sibTrans" cxnId="{FC47BDED-7243-4A1A-B128-DFFA8DAC64F5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0FB34F59-89F6-4D33-A3D6-8A87105AC887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dirty="0" smtClean="0">
              <a:solidFill>
                <a:schemeClr val="tx1"/>
              </a:solidFill>
            </a:rPr>
            <a:t>ROZPOUŠTĚDLA (TOLUEN, ŘEDIDLA, ….)</a:t>
          </a:r>
          <a:endParaRPr lang="cs-CZ" b="1" dirty="0">
            <a:solidFill>
              <a:schemeClr val="tx1"/>
            </a:solidFill>
          </a:endParaRPr>
        </a:p>
      </dgm:t>
    </dgm:pt>
    <dgm:pt modelId="{DED67084-CDF6-48FC-A419-68B0A8FEF305}" type="parTrans" cxnId="{15C8F15D-1DA4-4DCD-ACC4-AB7D4B31994D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0C09E06E-18BE-4D7E-BFB8-25E4585FAE67}" type="sibTrans" cxnId="{15C8F15D-1DA4-4DCD-ACC4-AB7D4B31994D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BFE2A322-A90E-4183-8321-EDA8F53147DB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dirty="0" smtClean="0">
              <a:solidFill>
                <a:schemeClr val="tx1"/>
              </a:solidFill>
            </a:rPr>
            <a:t>HEROIN</a:t>
          </a:r>
          <a:endParaRPr lang="cs-CZ" b="1" dirty="0">
            <a:solidFill>
              <a:schemeClr val="tx1"/>
            </a:solidFill>
          </a:endParaRPr>
        </a:p>
      </dgm:t>
    </dgm:pt>
    <dgm:pt modelId="{4337FB4B-0BF7-438B-8860-56B926C561AA}" type="parTrans" cxnId="{8F6A57FF-C752-4E75-B247-4DA9D79C8667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F2E0CBCF-DAB9-481D-BACB-40C5EB5BE066}" type="sibTrans" cxnId="{8F6A57FF-C752-4E75-B247-4DA9D79C8667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12668839-0C81-4071-8F1A-049A466CA0D9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dirty="0" smtClean="0">
              <a:solidFill>
                <a:schemeClr val="tx1"/>
              </a:solidFill>
            </a:rPr>
            <a:t>LSD</a:t>
          </a:r>
          <a:endParaRPr lang="cs-CZ" b="1" dirty="0">
            <a:solidFill>
              <a:schemeClr val="tx1"/>
            </a:solidFill>
          </a:endParaRPr>
        </a:p>
      </dgm:t>
    </dgm:pt>
    <dgm:pt modelId="{FFD00DF5-004A-42DD-8602-E67785B75448}" type="parTrans" cxnId="{F2182E54-61CF-4B04-80AD-30CC52D652B2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A2F5D11D-1B18-4E55-B63C-F3BE5A4BEC35}" type="sibTrans" cxnId="{F2182E54-61CF-4B04-80AD-30CC52D652B2}">
      <dgm:prSet/>
      <dgm:spPr/>
      <dgm:t>
        <a:bodyPr/>
        <a:lstStyle/>
        <a:p>
          <a:endParaRPr lang="cs-CZ" b="1">
            <a:solidFill>
              <a:schemeClr val="tx1"/>
            </a:solidFill>
          </a:endParaRPr>
        </a:p>
      </dgm:t>
    </dgm:pt>
    <dgm:pt modelId="{3A768014-1599-4FA3-B08A-0B010192969A}" type="pres">
      <dgm:prSet presAssocID="{380CF075-6569-4485-8577-8CECAAEC980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0C07A9BF-A0B8-46D6-8BB6-E869A285C58B}" type="pres">
      <dgm:prSet presAssocID="{4D06D611-70E6-4167-AAEF-BBCAC97DA488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2CFB52D-DFE8-4599-9B36-154D8059DA5B}" type="pres">
      <dgm:prSet presAssocID="{5BFA6137-0B38-4508-A696-53BC2778A80D}" presName="spacer" presStyleCnt="0"/>
      <dgm:spPr/>
    </dgm:pt>
    <dgm:pt modelId="{CCB811DD-9E80-4202-B552-93809A0FCC40}" type="pres">
      <dgm:prSet presAssocID="{C47880A6-C1C1-4C2E-8C51-D77C28CE5002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377AE1F-8823-4BFD-AA61-E911743BBD89}" type="pres">
      <dgm:prSet presAssocID="{652CB66D-12F4-4548-9A48-FC9024A3AD73}" presName="spacer" presStyleCnt="0"/>
      <dgm:spPr/>
    </dgm:pt>
    <dgm:pt modelId="{AB99D4F9-1325-4F28-98BA-162B894D0B8A}" type="pres">
      <dgm:prSet presAssocID="{B35DB7AF-97CD-44F3-93E8-89CA2BFE691C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D72AEFD-10C9-41E6-8EE7-350486499190}" type="pres">
      <dgm:prSet presAssocID="{FC1B0174-DA9D-402C-A923-E25FAAF385D8}" presName="spacer" presStyleCnt="0"/>
      <dgm:spPr/>
    </dgm:pt>
    <dgm:pt modelId="{9D336812-BE99-405A-9E3C-FEB355CFB8D9}" type="pres">
      <dgm:prSet presAssocID="{83BF0428-0B9B-4BCE-8F79-72992EE009EC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1F95121-67D0-48B3-A3E7-8EA43F19826D}" type="pres">
      <dgm:prSet presAssocID="{990E41DA-2E1C-49D1-BB5D-690C134D5F0A}" presName="spacer" presStyleCnt="0"/>
      <dgm:spPr/>
    </dgm:pt>
    <dgm:pt modelId="{DB13091A-04C8-4440-8C0B-25B7562A0740}" type="pres">
      <dgm:prSet presAssocID="{17099129-55CA-4595-B4D6-A29464776F7D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9BB9BB6-D955-4515-B8C3-2E9FCAAB79E6}" type="pres">
      <dgm:prSet presAssocID="{B0A383CC-83C4-46F1-BFCE-1F8987591548}" presName="spacer" presStyleCnt="0"/>
      <dgm:spPr/>
    </dgm:pt>
    <dgm:pt modelId="{AB792442-76AD-4D62-B7C2-5EF3D15DC246}" type="pres">
      <dgm:prSet presAssocID="{0FB34F59-89F6-4D33-A3D6-8A87105AC887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D784455-747A-407B-AF5F-9A79B2C834AE}" type="pres">
      <dgm:prSet presAssocID="{0C09E06E-18BE-4D7E-BFB8-25E4585FAE67}" presName="spacer" presStyleCnt="0"/>
      <dgm:spPr/>
    </dgm:pt>
    <dgm:pt modelId="{C7B50897-5D3F-4EC6-8BA7-2F9F30F81B7D}" type="pres">
      <dgm:prSet presAssocID="{BFE2A322-A90E-4183-8321-EDA8F53147DB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F3D3D97-8AC5-4E02-A849-B40FD296FD3D}" type="pres">
      <dgm:prSet presAssocID="{F2E0CBCF-DAB9-481D-BACB-40C5EB5BE066}" presName="spacer" presStyleCnt="0"/>
      <dgm:spPr/>
    </dgm:pt>
    <dgm:pt modelId="{FA6F92FE-86EA-48E4-9E23-5B7F3E841853}" type="pres">
      <dgm:prSet presAssocID="{12668839-0C81-4071-8F1A-049A466CA0D9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2182E54-61CF-4B04-80AD-30CC52D652B2}" srcId="{380CF075-6569-4485-8577-8CECAAEC9804}" destId="{12668839-0C81-4071-8F1A-049A466CA0D9}" srcOrd="7" destOrd="0" parTransId="{FFD00DF5-004A-42DD-8602-E67785B75448}" sibTransId="{A2F5D11D-1B18-4E55-B63C-F3BE5A4BEC35}"/>
    <dgm:cxn modelId="{069C1F5A-A22B-4676-916A-6B1CA583551C}" srcId="{380CF075-6569-4485-8577-8CECAAEC9804}" destId="{83BF0428-0B9B-4BCE-8F79-72992EE009EC}" srcOrd="3" destOrd="0" parTransId="{97ACFFDA-DA9D-4F76-B776-3DD793964E69}" sibTransId="{990E41DA-2E1C-49D1-BB5D-690C134D5F0A}"/>
    <dgm:cxn modelId="{42747250-61E7-4DFC-9571-DCDF1B95F050}" type="presOf" srcId="{0FB34F59-89F6-4D33-A3D6-8A87105AC887}" destId="{AB792442-76AD-4D62-B7C2-5EF3D15DC246}" srcOrd="0" destOrd="0" presId="urn:microsoft.com/office/officeart/2005/8/layout/vList2"/>
    <dgm:cxn modelId="{8F6A57FF-C752-4E75-B247-4DA9D79C8667}" srcId="{380CF075-6569-4485-8577-8CECAAEC9804}" destId="{BFE2A322-A90E-4183-8321-EDA8F53147DB}" srcOrd="6" destOrd="0" parTransId="{4337FB4B-0BF7-438B-8860-56B926C561AA}" sibTransId="{F2E0CBCF-DAB9-481D-BACB-40C5EB5BE066}"/>
    <dgm:cxn modelId="{3A22C804-615C-4751-A792-A0A7ED72478A}" type="presOf" srcId="{17099129-55CA-4595-B4D6-A29464776F7D}" destId="{DB13091A-04C8-4440-8C0B-25B7562A0740}" srcOrd="0" destOrd="0" presId="urn:microsoft.com/office/officeart/2005/8/layout/vList2"/>
    <dgm:cxn modelId="{C114491F-69EF-46F2-AADF-5EEA0C5E690A}" type="presOf" srcId="{4D06D611-70E6-4167-AAEF-BBCAC97DA488}" destId="{0C07A9BF-A0B8-46D6-8BB6-E869A285C58B}" srcOrd="0" destOrd="0" presId="urn:microsoft.com/office/officeart/2005/8/layout/vList2"/>
    <dgm:cxn modelId="{EC4BC7C2-279A-42FC-B132-A39824B07333}" srcId="{380CF075-6569-4485-8577-8CECAAEC9804}" destId="{B35DB7AF-97CD-44F3-93E8-89CA2BFE691C}" srcOrd="2" destOrd="0" parTransId="{1467FCCE-CBEE-4E57-9939-74B80382F811}" sibTransId="{FC1B0174-DA9D-402C-A923-E25FAAF385D8}"/>
    <dgm:cxn modelId="{6A5EA787-EFA6-4101-8680-1D31A3298A9F}" srcId="{380CF075-6569-4485-8577-8CECAAEC9804}" destId="{C47880A6-C1C1-4C2E-8C51-D77C28CE5002}" srcOrd="1" destOrd="0" parTransId="{176906FE-506F-4BDD-B9D9-FD5F954B2DD6}" sibTransId="{652CB66D-12F4-4548-9A48-FC9024A3AD73}"/>
    <dgm:cxn modelId="{FC47BDED-7243-4A1A-B128-DFFA8DAC64F5}" srcId="{380CF075-6569-4485-8577-8CECAAEC9804}" destId="{17099129-55CA-4595-B4D6-A29464776F7D}" srcOrd="4" destOrd="0" parTransId="{92B4D1FF-93A2-4AC2-96CF-F5D66997E3AD}" sibTransId="{B0A383CC-83C4-46F1-BFCE-1F8987591548}"/>
    <dgm:cxn modelId="{EE899073-8DEF-4B8F-B5DD-EAF85C652980}" type="presOf" srcId="{C47880A6-C1C1-4C2E-8C51-D77C28CE5002}" destId="{CCB811DD-9E80-4202-B552-93809A0FCC40}" srcOrd="0" destOrd="0" presId="urn:microsoft.com/office/officeart/2005/8/layout/vList2"/>
    <dgm:cxn modelId="{E6DE1498-A3A8-4B4E-B23D-D225520733CC}" srcId="{380CF075-6569-4485-8577-8CECAAEC9804}" destId="{4D06D611-70E6-4167-AAEF-BBCAC97DA488}" srcOrd="0" destOrd="0" parTransId="{D076332C-380C-4CE1-9F7D-9D706E2A8752}" sibTransId="{5BFA6137-0B38-4508-A696-53BC2778A80D}"/>
    <dgm:cxn modelId="{E287B1E2-7045-4435-AE52-B54C69DC1D61}" type="presOf" srcId="{B35DB7AF-97CD-44F3-93E8-89CA2BFE691C}" destId="{AB99D4F9-1325-4F28-98BA-162B894D0B8A}" srcOrd="0" destOrd="0" presId="urn:microsoft.com/office/officeart/2005/8/layout/vList2"/>
    <dgm:cxn modelId="{15C8F15D-1DA4-4DCD-ACC4-AB7D4B31994D}" srcId="{380CF075-6569-4485-8577-8CECAAEC9804}" destId="{0FB34F59-89F6-4D33-A3D6-8A87105AC887}" srcOrd="5" destOrd="0" parTransId="{DED67084-CDF6-48FC-A419-68B0A8FEF305}" sibTransId="{0C09E06E-18BE-4D7E-BFB8-25E4585FAE67}"/>
    <dgm:cxn modelId="{C1345C85-09CB-4B4B-88C8-999C2A6EEEA2}" type="presOf" srcId="{83BF0428-0B9B-4BCE-8F79-72992EE009EC}" destId="{9D336812-BE99-405A-9E3C-FEB355CFB8D9}" srcOrd="0" destOrd="0" presId="urn:microsoft.com/office/officeart/2005/8/layout/vList2"/>
    <dgm:cxn modelId="{9379F0AE-B018-4A13-AB5A-6EF8A9F49B00}" type="presOf" srcId="{12668839-0C81-4071-8F1A-049A466CA0D9}" destId="{FA6F92FE-86EA-48E4-9E23-5B7F3E841853}" srcOrd="0" destOrd="0" presId="urn:microsoft.com/office/officeart/2005/8/layout/vList2"/>
    <dgm:cxn modelId="{D6DEB66C-5291-4D28-8E57-E00E7AFD27FA}" type="presOf" srcId="{380CF075-6569-4485-8577-8CECAAEC9804}" destId="{3A768014-1599-4FA3-B08A-0B010192969A}" srcOrd="0" destOrd="0" presId="urn:microsoft.com/office/officeart/2005/8/layout/vList2"/>
    <dgm:cxn modelId="{0570ADBF-91A5-4378-80FE-74C49C2751F0}" type="presOf" srcId="{BFE2A322-A90E-4183-8321-EDA8F53147DB}" destId="{C7B50897-5D3F-4EC6-8BA7-2F9F30F81B7D}" srcOrd="0" destOrd="0" presId="urn:microsoft.com/office/officeart/2005/8/layout/vList2"/>
    <dgm:cxn modelId="{8B309E72-E2FC-43BD-A36C-3B83C4D43AA8}" type="presParOf" srcId="{3A768014-1599-4FA3-B08A-0B010192969A}" destId="{0C07A9BF-A0B8-46D6-8BB6-E869A285C58B}" srcOrd="0" destOrd="0" presId="urn:microsoft.com/office/officeart/2005/8/layout/vList2"/>
    <dgm:cxn modelId="{67B9EE9D-D416-4048-9319-A9AC2AAFDAB8}" type="presParOf" srcId="{3A768014-1599-4FA3-B08A-0B010192969A}" destId="{52CFB52D-DFE8-4599-9B36-154D8059DA5B}" srcOrd="1" destOrd="0" presId="urn:microsoft.com/office/officeart/2005/8/layout/vList2"/>
    <dgm:cxn modelId="{D1F0434D-A9B2-45D9-B7F4-5376D6C31621}" type="presParOf" srcId="{3A768014-1599-4FA3-B08A-0B010192969A}" destId="{CCB811DD-9E80-4202-B552-93809A0FCC40}" srcOrd="2" destOrd="0" presId="urn:microsoft.com/office/officeart/2005/8/layout/vList2"/>
    <dgm:cxn modelId="{6C140364-0F4D-41A8-BB52-85C05D936646}" type="presParOf" srcId="{3A768014-1599-4FA3-B08A-0B010192969A}" destId="{1377AE1F-8823-4BFD-AA61-E911743BBD89}" srcOrd="3" destOrd="0" presId="urn:microsoft.com/office/officeart/2005/8/layout/vList2"/>
    <dgm:cxn modelId="{A540B101-441D-4313-BE8F-60A17B10987B}" type="presParOf" srcId="{3A768014-1599-4FA3-B08A-0B010192969A}" destId="{AB99D4F9-1325-4F28-98BA-162B894D0B8A}" srcOrd="4" destOrd="0" presId="urn:microsoft.com/office/officeart/2005/8/layout/vList2"/>
    <dgm:cxn modelId="{2846919D-7E71-4366-8475-A9C16CB34149}" type="presParOf" srcId="{3A768014-1599-4FA3-B08A-0B010192969A}" destId="{ED72AEFD-10C9-41E6-8EE7-350486499190}" srcOrd="5" destOrd="0" presId="urn:microsoft.com/office/officeart/2005/8/layout/vList2"/>
    <dgm:cxn modelId="{EB74F6A0-A486-4D7B-98BF-726D5A67CEED}" type="presParOf" srcId="{3A768014-1599-4FA3-B08A-0B010192969A}" destId="{9D336812-BE99-405A-9E3C-FEB355CFB8D9}" srcOrd="6" destOrd="0" presId="urn:microsoft.com/office/officeart/2005/8/layout/vList2"/>
    <dgm:cxn modelId="{C67ECC1E-D80E-4FBD-9098-DD4B35A92B06}" type="presParOf" srcId="{3A768014-1599-4FA3-B08A-0B010192969A}" destId="{71F95121-67D0-48B3-A3E7-8EA43F19826D}" srcOrd="7" destOrd="0" presId="urn:microsoft.com/office/officeart/2005/8/layout/vList2"/>
    <dgm:cxn modelId="{4C048032-63A8-455E-95A6-C0CD69E5949B}" type="presParOf" srcId="{3A768014-1599-4FA3-B08A-0B010192969A}" destId="{DB13091A-04C8-4440-8C0B-25B7562A0740}" srcOrd="8" destOrd="0" presId="urn:microsoft.com/office/officeart/2005/8/layout/vList2"/>
    <dgm:cxn modelId="{5EA4EB7D-7674-418B-BFD0-59FE5BD4CCF7}" type="presParOf" srcId="{3A768014-1599-4FA3-B08A-0B010192969A}" destId="{89BB9BB6-D955-4515-B8C3-2E9FCAAB79E6}" srcOrd="9" destOrd="0" presId="urn:microsoft.com/office/officeart/2005/8/layout/vList2"/>
    <dgm:cxn modelId="{3E21F32F-FCE3-44E0-9B9D-F62D6778A47E}" type="presParOf" srcId="{3A768014-1599-4FA3-B08A-0B010192969A}" destId="{AB792442-76AD-4D62-B7C2-5EF3D15DC246}" srcOrd="10" destOrd="0" presId="urn:microsoft.com/office/officeart/2005/8/layout/vList2"/>
    <dgm:cxn modelId="{2147ED71-8BBC-4311-80B8-ED40C0E0C05B}" type="presParOf" srcId="{3A768014-1599-4FA3-B08A-0B010192969A}" destId="{AD784455-747A-407B-AF5F-9A79B2C834AE}" srcOrd="11" destOrd="0" presId="urn:microsoft.com/office/officeart/2005/8/layout/vList2"/>
    <dgm:cxn modelId="{F287F09A-0038-42EF-9279-2056EF3DF37C}" type="presParOf" srcId="{3A768014-1599-4FA3-B08A-0B010192969A}" destId="{C7B50897-5D3F-4EC6-8BA7-2F9F30F81B7D}" srcOrd="12" destOrd="0" presId="urn:microsoft.com/office/officeart/2005/8/layout/vList2"/>
    <dgm:cxn modelId="{240587E3-8913-426C-A70E-FB935E4ACC1F}" type="presParOf" srcId="{3A768014-1599-4FA3-B08A-0B010192969A}" destId="{CF3D3D97-8AC5-4E02-A849-B40FD296FD3D}" srcOrd="13" destOrd="0" presId="urn:microsoft.com/office/officeart/2005/8/layout/vList2"/>
    <dgm:cxn modelId="{8BC30FDA-F15A-430A-945B-972A1EDA58F5}" type="presParOf" srcId="{3A768014-1599-4FA3-B08A-0B010192969A}" destId="{FA6F92FE-86EA-48E4-9E23-5B7F3E841853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5E1E5EA-F60A-48C9-AACB-0B35495F6FE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994D3EF-E834-4407-BF66-05984FC12C30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b="1" dirty="0" smtClean="0">
              <a:solidFill>
                <a:schemeClr val="tx1"/>
              </a:solidFill>
            </a:rPr>
            <a:t>SUŠENÉ LISTY ROSTLINY TABÁKU</a:t>
          </a:r>
          <a:endParaRPr lang="cs-CZ" b="1" dirty="0">
            <a:solidFill>
              <a:schemeClr val="tx1"/>
            </a:solidFill>
          </a:endParaRPr>
        </a:p>
      </dgm:t>
    </dgm:pt>
    <dgm:pt modelId="{C6B83042-B642-4D63-BDAA-FD65276D5BE1}" type="parTrans" cxnId="{56A2B4FF-BC4C-41A5-A2B2-2BE907973BE3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CF302794-7891-4967-AAAB-D93BF6F2AC82}" type="sibTrans" cxnId="{56A2B4FF-BC4C-41A5-A2B2-2BE907973BE3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7DE2F063-1565-4207-90D6-AE7F7ACA807C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pPr algn="l"/>
          <a:r>
            <a:rPr lang="cs-CZ" b="1" i="0" dirty="0" smtClean="0">
              <a:solidFill>
                <a:schemeClr val="tx1"/>
              </a:solidFill>
            </a:rPr>
            <a:t>Cigaretový kouř obsahuje látky dráždící oči, plíce, jedy (formaldehyd, kyanid, nikotin, dusík, síra), karcinogeny (látky způsobující rakovinu), látky snižující plodnost…</a:t>
          </a:r>
        </a:p>
      </dgm:t>
    </dgm:pt>
    <dgm:pt modelId="{173DA5C4-36D0-4B77-819D-73C13FA0CEDC}" type="parTrans" cxnId="{DC518190-32E9-49A2-B165-3D9D3615D491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93442DE9-03BE-4509-A145-FC36535B06A8}" type="sibTrans" cxnId="{DC518190-32E9-49A2-B165-3D9D3615D491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B2F70292-312B-4468-8EB0-9331D381A0EF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pPr algn="l"/>
          <a:r>
            <a:rPr lang="cs-CZ" b="1" dirty="0" smtClean="0">
              <a:solidFill>
                <a:schemeClr val="tx1"/>
              </a:solidFill>
            </a:rPr>
            <a:t>KOUŘENÍ ZPŮSOBUJE: rakovinu plic, nemoci srdce a cév</a:t>
          </a:r>
          <a:endParaRPr lang="cs-CZ" b="1" dirty="0">
            <a:solidFill>
              <a:schemeClr val="tx1"/>
            </a:solidFill>
          </a:endParaRPr>
        </a:p>
      </dgm:t>
    </dgm:pt>
    <dgm:pt modelId="{B1FD0BC2-923D-409F-822A-57A47BCA3D03}" type="parTrans" cxnId="{EB0CA3DF-BB5C-4431-A3F5-DAC9B08B80EA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A5E60DCE-4216-48E9-8E87-B6D2D030F6A8}" type="sibTrans" cxnId="{EB0CA3DF-BB5C-4431-A3F5-DAC9B08B80EA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168B6D00-41B3-49A0-82D4-9F2C1D459E08}">
      <dgm:prSet phldrT="[Text]" custT="1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sz="4000" b="1" dirty="0" smtClean="0">
              <a:solidFill>
                <a:srgbClr val="FF0000"/>
              </a:solidFill>
            </a:rPr>
            <a:t>KAŽDÁ VYKOUŘENÁ CIGARETA ZKRÁTÍ ŽIVOT O 5 MINUT!!!</a:t>
          </a:r>
          <a:endParaRPr lang="cs-CZ" sz="4000" b="1" dirty="0">
            <a:solidFill>
              <a:srgbClr val="FF0000"/>
            </a:solidFill>
          </a:endParaRPr>
        </a:p>
      </dgm:t>
    </dgm:pt>
    <dgm:pt modelId="{CD38F279-27A2-4B37-A4A0-D7F2AE6C8CB3}" type="parTrans" cxnId="{D2EEF018-2080-422A-A73A-74C208F8A635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A9CDAFAE-8799-447A-B7A1-9B2B0A245DAE}" type="sibTrans" cxnId="{D2EEF018-2080-422A-A73A-74C208F8A635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C3E2E3C9-B0EB-4889-8A61-AB5A1465D940}" type="pres">
      <dgm:prSet presAssocID="{C5E1E5EA-F60A-48C9-AACB-0B35495F6FE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AB8FC1E2-AD1C-4863-B5A9-A36608FFEEAB}" type="pres">
      <dgm:prSet presAssocID="{B994D3EF-E834-4407-BF66-05984FC12C30}" presName="linNode" presStyleCnt="0"/>
      <dgm:spPr/>
    </dgm:pt>
    <dgm:pt modelId="{2712BE45-FB03-44F7-B5DE-F0AF2845B906}" type="pres">
      <dgm:prSet presAssocID="{B994D3EF-E834-4407-BF66-05984FC12C30}" presName="parentText" presStyleLbl="node1" presStyleIdx="0" presStyleCnt="4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6589AF2-9749-43F1-B5E9-4D3CCF150525}" type="pres">
      <dgm:prSet presAssocID="{CF302794-7891-4967-AAAB-D93BF6F2AC82}" presName="sp" presStyleCnt="0"/>
      <dgm:spPr/>
    </dgm:pt>
    <dgm:pt modelId="{210AF562-C14D-446F-85E7-D05F7BF42B35}" type="pres">
      <dgm:prSet presAssocID="{7DE2F063-1565-4207-90D6-AE7F7ACA807C}" presName="linNode" presStyleCnt="0"/>
      <dgm:spPr/>
    </dgm:pt>
    <dgm:pt modelId="{B730ECC0-17EB-4FDE-9B3C-4214710FE595}" type="pres">
      <dgm:prSet presAssocID="{7DE2F063-1565-4207-90D6-AE7F7ACA807C}" presName="parentText" presStyleLbl="node1" presStyleIdx="1" presStyleCnt="4" custScaleX="277607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7C06FC2-2828-4968-B56D-A9CD2B3E7149}" type="pres">
      <dgm:prSet presAssocID="{93442DE9-03BE-4509-A145-FC36535B06A8}" presName="sp" presStyleCnt="0"/>
      <dgm:spPr/>
    </dgm:pt>
    <dgm:pt modelId="{ACB66702-20C7-4BA5-979E-C387A3160800}" type="pres">
      <dgm:prSet presAssocID="{B2F70292-312B-4468-8EB0-9331D381A0EF}" presName="linNode" presStyleCnt="0"/>
      <dgm:spPr/>
    </dgm:pt>
    <dgm:pt modelId="{4C86DED8-DBAD-4C5E-A86E-8BBC5D4DCA5B}" type="pres">
      <dgm:prSet presAssocID="{B2F70292-312B-4468-8EB0-9331D381A0EF}" presName="parentText" presStyleLbl="node1" presStyleIdx="2" presStyleCnt="4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1115098-A69A-47E6-B672-B912CBD17C8F}" type="pres">
      <dgm:prSet presAssocID="{A5E60DCE-4216-48E9-8E87-B6D2D030F6A8}" presName="sp" presStyleCnt="0"/>
      <dgm:spPr/>
    </dgm:pt>
    <dgm:pt modelId="{4B42377D-9C40-4915-B4EC-275C7A5D2575}" type="pres">
      <dgm:prSet presAssocID="{168B6D00-41B3-49A0-82D4-9F2C1D459E08}" presName="linNode" presStyleCnt="0"/>
      <dgm:spPr/>
    </dgm:pt>
    <dgm:pt modelId="{DF047218-AC34-46A4-8ADA-446338282BD1}" type="pres">
      <dgm:prSet presAssocID="{168B6D00-41B3-49A0-82D4-9F2C1D459E08}" presName="parentText" presStyleLbl="node1" presStyleIdx="3" presStyleCnt="4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B0CA3DF-BB5C-4431-A3F5-DAC9B08B80EA}" srcId="{C5E1E5EA-F60A-48C9-AACB-0B35495F6FE7}" destId="{B2F70292-312B-4468-8EB0-9331D381A0EF}" srcOrd="2" destOrd="0" parTransId="{B1FD0BC2-923D-409F-822A-57A47BCA3D03}" sibTransId="{A5E60DCE-4216-48E9-8E87-B6D2D030F6A8}"/>
    <dgm:cxn modelId="{A89C5D0A-DD95-4345-9973-9EF5EF8D96C1}" type="presOf" srcId="{7DE2F063-1565-4207-90D6-AE7F7ACA807C}" destId="{B730ECC0-17EB-4FDE-9B3C-4214710FE595}" srcOrd="0" destOrd="0" presId="urn:microsoft.com/office/officeart/2005/8/layout/vList5"/>
    <dgm:cxn modelId="{48844DAD-B4DF-445E-B088-EECDBA8E917A}" type="presOf" srcId="{168B6D00-41B3-49A0-82D4-9F2C1D459E08}" destId="{DF047218-AC34-46A4-8ADA-446338282BD1}" srcOrd="0" destOrd="0" presId="urn:microsoft.com/office/officeart/2005/8/layout/vList5"/>
    <dgm:cxn modelId="{D2EEF018-2080-422A-A73A-74C208F8A635}" srcId="{C5E1E5EA-F60A-48C9-AACB-0B35495F6FE7}" destId="{168B6D00-41B3-49A0-82D4-9F2C1D459E08}" srcOrd="3" destOrd="0" parTransId="{CD38F279-27A2-4B37-A4A0-D7F2AE6C8CB3}" sibTransId="{A9CDAFAE-8799-447A-B7A1-9B2B0A245DAE}"/>
    <dgm:cxn modelId="{56A2B4FF-BC4C-41A5-A2B2-2BE907973BE3}" srcId="{C5E1E5EA-F60A-48C9-AACB-0B35495F6FE7}" destId="{B994D3EF-E834-4407-BF66-05984FC12C30}" srcOrd="0" destOrd="0" parTransId="{C6B83042-B642-4D63-BDAA-FD65276D5BE1}" sibTransId="{CF302794-7891-4967-AAAB-D93BF6F2AC82}"/>
    <dgm:cxn modelId="{BA707B99-75F3-4223-9B0F-58F083F90B5E}" type="presOf" srcId="{C5E1E5EA-F60A-48C9-AACB-0B35495F6FE7}" destId="{C3E2E3C9-B0EB-4889-8A61-AB5A1465D940}" srcOrd="0" destOrd="0" presId="urn:microsoft.com/office/officeart/2005/8/layout/vList5"/>
    <dgm:cxn modelId="{DDB0A128-6403-46F9-99D7-BB66FA03FEB6}" type="presOf" srcId="{B2F70292-312B-4468-8EB0-9331D381A0EF}" destId="{4C86DED8-DBAD-4C5E-A86E-8BBC5D4DCA5B}" srcOrd="0" destOrd="0" presId="urn:microsoft.com/office/officeart/2005/8/layout/vList5"/>
    <dgm:cxn modelId="{6C72BD5D-6418-49E5-8E7C-42F17DF08A59}" type="presOf" srcId="{B994D3EF-E834-4407-BF66-05984FC12C30}" destId="{2712BE45-FB03-44F7-B5DE-F0AF2845B906}" srcOrd="0" destOrd="0" presId="urn:microsoft.com/office/officeart/2005/8/layout/vList5"/>
    <dgm:cxn modelId="{DC518190-32E9-49A2-B165-3D9D3615D491}" srcId="{C5E1E5EA-F60A-48C9-AACB-0B35495F6FE7}" destId="{7DE2F063-1565-4207-90D6-AE7F7ACA807C}" srcOrd="1" destOrd="0" parTransId="{173DA5C4-36D0-4B77-819D-73C13FA0CEDC}" sibTransId="{93442DE9-03BE-4509-A145-FC36535B06A8}"/>
    <dgm:cxn modelId="{6D0C3380-A140-41C7-A520-4107BF720BA3}" type="presParOf" srcId="{C3E2E3C9-B0EB-4889-8A61-AB5A1465D940}" destId="{AB8FC1E2-AD1C-4863-B5A9-A36608FFEEAB}" srcOrd="0" destOrd="0" presId="urn:microsoft.com/office/officeart/2005/8/layout/vList5"/>
    <dgm:cxn modelId="{CF47E6D9-981B-41B6-884F-F09453DA4CC2}" type="presParOf" srcId="{AB8FC1E2-AD1C-4863-B5A9-A36608FFEEAB}" destId="{2712BE45-FB03-44F7-B5DE-F0AF2845B906}" srcOrd="0" destOrd="0" presId="urn:microsoft.com/office/officeart/2005/8/layout/vList5"/>
    <dgm:cxn modelId="{B738BD47-3D34-4124-9F6B-23B07CCA28A6}" type="presParOf" srcId="{C3E2E3C9-B0EB-4889-8A61-AB5A1465D940}" destId="{36589AF2-9749-43F1-B5E9-4D3CCF150525}" srcOrd="1" destOrd="0" presId="urn:microsoft.com/office/officeart/2005/8/layout/vList5"/>
    <dgm:cxn modelId="{0F567A92-9101-428C-B978-1F547D7C6BB3}" type="presParOf" srcId="{C3E2E3C9-B0EB-4889-8A61-AB5A1465D940}" destId="{210AF562-C14D-446F-85E7-D05F7BF42B35}" srcOrd="2" destOrd="0" presId="urn:microsoft.com/office/officeart/2005/8/layout/vList5"/>
    <dgm:cxn modelId="{AD2124F0-4C5E-4F7C-A4D8-B5FFC8880B53}" type="presParOf" srcId="{210AF562-C14D-446F-85E7-D05F7BF42B35}" destId="{B730ECC0-17EB-4FDE-9B3C-4214710FE595}" srcOrd="0" destOrd="0" presId="urn:microsoft.com/office/officeart/2005/8/layout/vList5"/>
    <dgm:cxn modelId="{6EC88900-0A1E-4800-AA08-05B6284EB0A8}" type="presParOf" srcId="{C3E2E3C9-B0EB-4889-8A61-AB5A1465D940}" destId="{E7C06FC2-2828-4968-B56D-A9CD2B3E7149}" srcOrd="3" destOrd="0" presId="urn:microsoft.com/office/officeart/2005/8/layout/vList5"/>
    <dgm:cxn modelId="{26DC5926-2F15-45F5-A89C-496029B09B76}" type="presParOf" srcId="{C3E2E3C9-B0EB-4889-8A61-AB5A1465D940}" destId="{ACB66702-20C7-4BA5-979E-C387A3160800}" srcOrd="4" destOrd="0" presId="urn:microsoft.com/office/officeart/2005/8/layout/vList5"/>
    <dgm:cxn modelId="{5BFFC6D9-21E1-4532-9033-EE879C19E141}" type="presParOf" srcId="{ACB66702-20C7-4BA5-979E-C387A3160800}" destId="{4C86DED8-DBAD-4C5E-A86E-8BBC5D4DCA5B}" srcOrd="0" destOrd="0" presId="urn:microsoft.com/office/officeart/2005/8/layout/vList5"/>
    <dgm:cxn modelId="{CC278E45-C038-4424-8000-4634412161A6}" type="presParOf" srcId="{C3E2E3C9-B0EB-4889-8A61-AB5A1465D940}" destId="{21115098-A69A-47E6-B672-B912CBD17C8F}" srcOrd="5" destOrd="0" presId="urn:microsoft.com/office/officeart/2005/8/layout/vList5"/>
    <dgm:cxn modelId="{F19ADDBB-385A-4ED3-B730-DFA2186D8509}" type="presParOf" srcId="{C3E2E3C9-B0EB-4889-8A61-AB5A1465D940}" destId="{4B42377D-9C40-4915-B4EC-275C7A5D2575}" srcOrd="6" destOrd="0" presId="urn:microsoft.com/office/officeart/2005/8/layout/vList5"/>
    <dgm:cxn modelId="{20EDDCA5-8DB3-43BC-90B7-B09EFDF784F2}" type="presParOf" srcId="{4B42377D-9C40-4915-B4EC-275C7A5D2575}" destId="{DF047218-AC34-46A4-8ADA-446338282BD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5E1E5EA-F60A-48C9-AACB-0B35495F6FE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994D3EF-E834-4407-BF66-05984FC12C30}">
      <dgm:prSet phldrT="[Text]" custT="1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pPr algn="ctr"/>
          <a:r>
            <a:rPr lang="cs-CZ" sz="2400" b="1" i="0" u="none" dirty="0" smtClean="0">
              <a:solidFill>
                <a:schemeClr val="tx1"/>
              </a:solidFill>
            </a:rPr>
            <a:t>Alkohol - etanol - je jednoduchá molekula, která vzniká kvašením cukrů.</a:t>
          </a:r>
          <a:endParaRPr lang="cs-CZ" sz="2400" b="1" u="none" dirty="0">
            <a:solidFill>
              <a:schemeClr val="tx1"/>
            </a:solidFill>
          </a:endParaRPr>
        </a:p>
      </dgm:t>
    </dgm:pt>
    <dgm:pt modelId="{C6B83042-B642-4D63-BDAA-FD65276D5BE1}" type="parTrans" cxnId="{56A2B4FF-BC4C-41A5-A2B2-2BE907973BE3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CF302794-7891-4967-AAAB-D93BF6F2AC82}" type="sibTrans" cxnId="{56A2B4FF-BC4C-41A5-A2B2-2BE907973BE3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B2F70292-312B-4468-8EB0-9331D381A0EF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pPr algn="l"/>
          <a:r>
            <a:rPr lang="cs-CZ" b="1" dirty="0" smtClean="0">
              <a:solidFill>
                <a:schemeClr val="tx1"/>
              </a:solidFill>
            </a:rPr>
            <a:t>ČASTÉ PITÍ ALKOHOLU ZPŮSOBUJE: rakovinu jater a trávicího ústrojí, společenské vyloučení, ztrátu zaměstnání, delirium (halucinace), rozpad rodiny, násilné chování, otravu (smrt),….</a:t>
          </a:r>
          <a:endParaRPr lang="cs-CZ" b="1" dirty="0">
            <a:solidFill>
              <a:schemeClr val="tx1"/>
            </a:solidFill>
          </a:endParaRPr>
        </a:p>
      </dgm:t>
    </dgm:pt>
    <dgm:pt modelId="{B1FD0BC2-923D-409F-822A-57A47BCA3D03}" type="parTrans" cxnId="{EB0CA3DF-BB5C-4431-A3F5-DAC9B08B80EA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A5E60DCE-4216-48E9-8E87-B6D2D030F6A8}" type="sibTrans" cxnId="{EB0CA3DF-BB5C-4431-A3F5-DAC9B08B80EA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168B6D00-41B3-49A0-82D4-9F2C1D459E08}">
      <dgm:prSet phldrT="[Text]" custT="1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sz="3200" b="1" dirty="0" smtClean="0">
              <a:solidFill>
                <a:srgbClr val="FF0000"/>
              </a:solidFill>
            </a:rPr>
            <a:t>JE JEDNOU Z NEJČASTĚJŠÍCH PŘÍČIN NÁSILNÉHO CHOVÁNÍ A VRAŽD JE V ČESKÉ REPUBLICE!!!</a:t>
          </a:r>
          <a:endParaRPr lang="cs-CZ" sz="3200" b="1" dirty="0">
            <a:solidFill>
              <a:srgbClr val="FF0000"/>
            </a:solidFill>
          </a:endParaRPr>
        </a:p>
      </dgm:t>
    </dgm:pt>
    <dgm:pt modelId="{CD38F279-27A2-4B37-A4A0-D7F2AE6C8CB3}" type="parTrans" cxnId="{D2EEF018-2080-422A-A73A-74C208F8A635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A9CDAFAE-8799-447A-B7A1-9B2B0A245DAE}" type="sibTrans" cxnId="{D2EEF018-2080-422A-A73A-74C208F8A635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C3E2E3C9-B0EB-4889-8A61-AB5A1465D940}" type="pres">
      <dgm:prSet presAssocID="{C5E1E5EA-F60A-48C9-AACB-0B35495F6FE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AB8FC1E2-AD1C-4863-B5A9-A36608FFEEAB}" type="pres">
      <dgm:prSet presAssocID="{B994D3EF-E834-4407-BF66-05984FC12C30}" presName="linNode" presStyleCnt="0"/>
      <dgm:spPr/>
    </dgm:pt>
    <dgm:pt modelId="{2712BE45-FB03-44F7-B5DE-F0AF2845B906}" type="pres">
      <dgm:prSet presAssocID="{B994D3EF-E834-4407-BF66-05984FC12C30}" presName="parentText" presStyleLbl="node1" presStyleIdx="0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6589AF2-9749-43F1-B5E9-4D3CCF150525}" type="pres">
      <dgm:prSet presAssocID="{CF302794-7891-4967-AAAB-D93BF6F2AC82}" presName="sp" presStyleCnt="0"/>
      <dgm:spPr/>
    </dgm:pt>
    <dgm:pt modelId="{ACB66702-20C7-4BA5-979E-C387A3160800}" type="pres">
      <dgm:prSet presAssocID="{B2F70292-312B-4468-8EB0-9331D381A0EF}" presName="linNode" presStyleCnt="0"/>
      <dgm:spPr/>
    </dgm:pt>
    <dgm:pt modelId="{4C86DED8-DBAD-4C5E-A86E-8BBC5D4DCA5B}" type="pres">
      <dgm:prSet presAssocID="{B2F70292-312B-4468-8EB0-9331D381A0EF}" presName="parentText" presStyleLbl="node1" presStyleIdx="1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1115098-A69A-47E6-B672-B912CBD17C8F}" type="pres">
      <dgm:prSet presAssocID="{A5E60DCE-4216-48E9-8E87-B6D2D030F6A8}" presName="sp" presStyleCnt="0"/>
      <dgm:spPr/>
    </dgm:pt>
    <dgm:pt modelId="{4B42377D-9C40-4915-B4EC-275C7A5D2575}" type="pres">
      <dgm:prSet presAssocID="{168B6D00-41B3-49A0-82D4-9F2C1D459E08}" presName="linNode" presStyleCnt="0"/>
      <dgm:spPr/>
    </dgm:pt>
    <dgm:pt modelId="{DF047218-AC34-46A4-8ADA-446338282BD1}" type="pres">
      <dgm:prSet presAssocID="{168B6D00-41B3-49A0-82D4-9F2C1D459E08}" presName="parentText" presStyleLbl="node1" presStyleIdx="2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B0CA3DF-BB5C-4431-A3F5-DAC9B08B80EA}" srcId="{C5E1E5EA-F60A-48C9-AACB-0B35495F6FE7}" destId="{B2F70292-312B-4468-8EB0-9331D381A0EF}" srcOrd="1" destOrd="0" parTransId="{B1FD0BC2-923D-409F-822A-57A47BCA3D03}" sibTransId="{A5E60DCE-4216-48E9-8E87-B6D2D030F6A8}"/>
    <dgm:cxn modelId="{1C1BA847-21A8-4DC9-ACE8-0ABC2FAE6967}" type="presOf" srcId="{B994D3EF-E834-4407-BF66-05984FC12C30}" destId="{2712BE45-FB03-44F7-B5DE-F0AF2845B906}" srcOrd="0" destOrd="0" presId="urn:microsoft.com/office/officeart/2005/8/layout/vList5"/>
    <dgm:cxn modelId="{8C322287-880C-4DE3-86FA-E1904665756C}" type="presOf" srcId="{C5E1E5EA-F60A-48C9-AACB-0B35495F6FE7}" destId="{C3E2E3C9-B0EB-4889-8A61-AB5A1465D940}" srcOrd="0" destOrd="0" presId="urn:microsoft.com/office/officeart/2005/8/layout/vList5"/>
    <dgm:cxn modelId="{D2EEF018-2080-422A-A73A-74C208F8A635}" srcId="{C5E1E5EA-F60A-48C9-AACB-0B35495F6FE7}" destId="{168B6D00-41B3-49A0-82D4-9F2C1D459E08}" srcOrd="2" destOrd="0" parTransId="{CD38F279-27A2-4B37-A4A0-D7F2AE6C8CB3}" sibTransId="{A9CDAFAE-8799-447A-B7A1-9B2B0A245DAE}"/>
    <dgm:cxn modelId="{56A2B4FF-BC4C-41A5-A2B2-2BE907973BE3}" srcId="{C5E1E5EA-F60A-48C9-AACB-0B35495F6FE7}" destId="{B994D3EF-E834-4407-BF66-05984FC12C30}" srcOrd="0" destOrd="0" parTransId="{C6B83042-B642-4D63-BDAA-FD65276D5BE1}" sibTransId="{CF302794-7891-4967-AAAB-D93BF6F2AC82}"/>
    <dgm:cxn modelId="{9614F8E1-543A-4156-94B8-739BAC1A6CB0}" type="presOf" srcId="{168B6D00-41B3-49A0-82D4-9F2C1D459E08}" destId="{DF047218-AC34-46A4-8ADA-446338282BD1}" srcOrd="0" destOrd="0" presId="urn:microsoft.com/office/officeart/2005/8/layout/vList5"/>
    <dgm:cxn modelId="{05E1ADFC-BF25-477D-A737-1EFEC6D63D38}" type="presOf" srcId="{B2F70292-312B-4468-8EB0-9331D381A0EF}" destId="{4C86DED8-DBAD-4C5E-A86E-8BBC5D4DCA5B}" srcOrd="0" destOrd="0" presId="urn:microsoft.com/office/officeart/2005/8/layout/vList5"/>
    <dgm:cxn modelId="{AEF3388F-C6D0-4338-AB7F-8576AD348E32}" type="presParOf" srcId="{C3E2E3C9-B0EB-4889-8A61-AB5A1465D940}" destId="{AB8FC1E2-AD1C-4863-B5A9-A36608FFEEAB}" srcOrd="0" destOrd="0" presId="urn:microsoft.com/office/officeart/2005/8/layout/vList5"/>
    <dgm:cxn modelId="{7EB1FDED-2A5D-478C-A292-0426FC878D33}" type="presParOf" srcId="{AB8FC1E2-AD1C-4863-B5A9-A36608FFEEAB}" destId="{2712BE45-FB03-44F7-B5DE-F0AF2845B906}" srcOrd="0" destOrd="0" presId="urn:microsoft.com/office/officeart/2005/8/layout/vList5"/>
    <dgm:cxn modelId="{A0E9160F-6A77-4A85-9D4B-BC1FA937F57B}" type="presParOf" srcId="{C3E2E3C9-B0EB-4889-8A61-AB5A1465D940}" destId="{36589AF2-9749-43F1-B5E9-4D3CCF150525}" srcOrd="1" destOrd="0" presId="urn:microsoft.com/office/officeart/2005/8/layout/vList5"/>
    <dgm:cxn modelId="{F6036F48-F076-4A49-A44C-9AF67BC44729}" type="presParOf" srcId="{C3E2E3C9-B0EB-4889-8A61-AB5A1465D940}" destId="{ACB66702-20C7-4BA5-979E-C387A3160800}" srcOrd="2" destOrd="0" presId="urn:microsoft.com/office/officeart/2005/8/layout/vList5"/>
    <dgm:cxn modelId="{AE2CAF3F-6B48-43BF-9982-EA7464F6A0F8}" type="presParOf" srcId="{ACB66702-20C7-4BA5-979E-C387A3160800}" destId="{4C86DED8-DBAD-4C5E-A86E-8BBC5D4DCA5B}" srcOrd="0" destOrd="0" presId="urn:microsoft.com/office/officeart/2005/8/layout/vList5"/>
    <dgm:cxn modelId="{7A2CFB42-7922-4C2A-8D28-06AC873E258C}" type="presParOf" srcId="{C3E2E3C9-B0EB-4889-8A61-AB5A1465D940}" destId="{21115098-A69A-47E6-B672-B912CBD17C8F}" srcOrd="3" destOrd="0" presId="urn:microsoft.com/office/officeart/2005/8/layout/vList5"/>
    <dgm:cxn modelId="{5CF1FA1D-9C87-4BF0-A2DC-EDBD59FA5772}" type="presParOf" srcId="{C3E2E3C9-B0EB-4889-8A61-AB5A1465D940}" destId="{4B42377D-9C40-4915-B4EC-275C7A5D2575}" srcOrd="4" destOrd="0" presId="urn:microsoft.com/office/officeart/2005/8/layout/vList5"/>
    <dgm:cxn modelId="{8D3003DE-F2C2-408D-9C2F-9DCDB731C2A7}" type="presParOf" srcId="{4B42377D-9C40-4915-B4EC-275C7A5D2575}" destId="{DF047218-AC34-46A4-8ADA-446338282BD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5E1E5EA-F60A-48C9-AACB-0B35495F6FE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994D3EF-E834-4407-BF66-05984FC12C30}">
      <dgm:prSet phldrT="[Text]" custT="1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pPr algn="ctr"/>
          <a:r>
            <a:rPr lang="cs-CZ" sz="2000" b="1" dirty="0" smtClean="0">
              <a:solidFill>
                <a:schemeClr val="tx1"/>
              </a:solidFill>
            </a:rPr>
            <a:t>SUŠENÉ LISTY A KVĚTY ROSTLINY KONOPÍ</a:t>
          </a:r>
          <a:endParaRPr lang="cs-CZ" sz="2000" b="1" dirty="0">
            <a:solidFill>
              <a:schemeClr val="tx1"/>
            </a:solidFill>
          </a:endParaRPr>
        </a:p>
      </dgm:t>
    </dgm:pt>
    <dgm:pt modelId="{C6B83042-B642-4D63-BDAA-FD65276D5BE1}" type="parTrans" cxnId="{56A2B4FF-BC4C-41A5-A2B2-2BE907973BE3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CF302794-7891-4967-AAAB-D93BF6F2AC82}" type="sibTrans" cxnId="{56A2B4FF-BC4C-41A5-A2B2-2BE907973BE3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7DE2F063-1565-4207-90D6-AE7F7ACA807C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pPr algn="l"/>
          <a:r>
            <a:rPr lang="cs-CZ" b="1" i="0" dirty="0" smtClean="0">
              <a:solidFill>
                <a:schemeClr val="tx1"/>
              </a:solidFill>
            </a:rPr>
            <a:t>Marihuana obsahuje látky dráždící oči, plíce, jedy (formaldehyd</a:t>
          </a:r>
          <a:r>
            <a:rPr lang="cs-CZ" b="1" i="0" smtClean="0">
              <a:solidFill>
                <a:schemeClr val="tx1"/>
              </a:solidFill>
            </a:rPr>
            <a:t>, </a:t>
          </a:r>
          <a:r>
            <a:rPr lang="cs-CZ" b="1" i="0" smtClean="0">
              <a:solidFill>
                <a:schemeClr val="tx1"/>
              </a:solidFill>
            </a:rPr>
            <a:t>kyanid, </a:t>
          </a:r>
          <a:r>
            <a:rPr lang="cs-CZ" b="1" i="0" dirty="0" smtClean="0">
              <a:solidFill>
                <a:schemeClr val="tx1"/>
              </a:solidFill>
            </a:rPr>
            <a:t>dusík, síra), karcinogeny (látky způsobující rakovinu), látky snižující plodnost…</a:t>
          </a:r>
        </a:p>
      </dgm:t>
    </dgm:pt>
    <dgm:pt modelId="{173DA5C4-36D0-4B77-819D-73C13FA0CEDC}" type="parTrans" cxnId="{DC518190-32E9-49A2-B165-3D9D3615D491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93442DE9-03BE-4509-A145-FC36535B06A8}" type="sibTrans" cxnId="{DC518190-32E9-49A2-B165-3D9D3615D491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B2F70292-312B-4468-8EB0-9331D381A0EF}">
      <dgm:prSet phldrT="[Text]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pPr algn="l"/>
          <a:r>
            <a:rPr lang="cs-CZ" b="1" dirty="0" smtClean="0">
              <a:solidFill>
                <a:schemeClr val="tx1"/>
              </a:solidFill>
            </a:rPr>
            <a:t>KOUŘENÍ MARIHUANY ZPŮSOBUJE: rakovina plic, nemoci srdce a cév, zhoršuje příznaky psychických nemocí, halucinace, snižuje inteligenci</a:t>
          </a:r>
          <a:endParaRPr lang="cs-CZ" b="1" dirty="0">
            <a:solidFill>
              <a:schemeClr val="tx1"/>
            </a:solidFill>
          </a:endParaRPr>
        </a:p>
      </dgm:t>
    </dgm:pt>
    <dgm:pt modelId="{B1FD0BC2-923D-409F-822A-57A47BCA3D03}" type="parTrans" cxnId="{EB0CA3DF-BB5C-4431-A3F5-DAC9B08B80EA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A5E60DCE-4216-48E9-8E87-B6D2D030F6A8}" type="sibTrans" cxnId="{EB0CA3DF-BB5C-4431-A3F5-DAC9B08B80EA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168B6D00-41B3-49A0-82D4-9F2C1D459E08}">
      <dgm:prSet phldrT="[Text]" custT="1"/>
      <dgm:spPr>
        <a:solidFill>
          <a:schemeClr val="accent1">
            <a:hueOff val="0"/>
            <a:satOff val="0"/>
            <a:lumOff val="0"/>
            <a:alpha val="0"/>
          </a:schemeClr>
        </a:solidFill>
      </dgm:spPr>
      <dgm:t>
        <a:bodyPr/>
        <a:lstStyle/>
        <a:p>
          <a:r>
            <a:rPr lang="cs-CZ" sz="3200" b="1" dirty="0" smtClean="0">
              <a:solidFill>
                <a:srgbClr val="FF0000"/>
              </a:solidFill>
            </a:rPr>
            <a:t>ZA DRŽENÍ A PRODEJ MARIHUANY HROZÍ TREST VĚZENÍ!!!</a:t>
          </a:r>
          <a:endParaRPr lang="cs-CZ" sz="3200" b="1" dirty="0">
            <a:solidFill>
              <a:srgbClr val="FF0000"/>
            </a:solidFill>
          </a:endParaRPr>
        </a:p>
      </dgm:t>
    </dgm:pt>
    <dgm:pt modelId="{CD38F279-27A2-4B37-A4A0-D7F2AE6C8CB3}" type="parTrans" cxnId="{D2EEF018-2080-422A-A73A-74C208F8A635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A9CDAFAE-8799-447A-B7A1-9B2B0A245DAE}" type="sibTrans" cxnId="{D2EEF018-2080-422A-A73A-74C208F8A635}">
      <dgm:prSet/>
      <dgm:spPr/>
      <dgm:t>
        <a:bodyPr/>
        <a:lstStyle/>
        <a:p>
          <a:endParaRPr lang="cs-CZ">
            <a:solidFill>
              <a:srgbClr val="FF0000"/>
            </a:solidFill>
          </a:endParaRPr>
        </a:p>
      </dgm:t>
    </dgm:pt>
    <dgm:pt modelId="{C3E2E3C9-B0EB-4889-8A61-AB5A1465D940}" type="pres">
      <dgm:prSet presAssocID="{C5E1E5EA-F60A-48C9-AACB-0B35495F6FE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AB8FC1E2-AD1C-4863-B5A9-A36608FFEEAB}" type="pres">
      <dgm:prSet presAssocID="{B994D3EF-E834-4407-BF66-05984FC12C30}" presName="linNode" presStyleCnt="0"/>
      <dgm:spPr/>
    </dgm:pt>
    <dgm:pt modelId="{2712BE45-FB03-44F7-B5DE-F0AF2845B906}" type="pres">
      <dgm:prSet presAssocID="{B994D3EF-E834-4407-BF66-05984FC12C30}" presName="parentText" presStyleLbl="node1" presStyleIdx="0" presStyleCnt="4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6589AF2-9749-43F1-B5E9-4D3CCF150525}" type="pres">
      <dgm:prSet presAssocID="{CF302794-7891-4967-AAAB-D93BF6F2AC82}" presName="sp" presStyleCnt="0"/>
      <dgm:spPr/>
    </dgm:pt>
    <dgm:pt modelId="{210AF562-C14D-446F-85E7-D05F7BF42B35}" type="pres">
      <dgm:prSet presAssocID="{7DE2F063-1565-4207-90D6-AE7F7ACA807C}" presName="linNode" presStyleCnt="0"/>
      <dgm:spPr/>
    </dgm:pt>
    <dgm:pt modelId="{B730ECC0-17EB-4FDE-9B3C-4214710FE595}" type="pres">
      <dgm:prSet presAssocID="{7DE2F063-1565-4207-90D6-AE7F7ACA807C}" presName="parentText" presStyleLbl="node1" presStyleIdx="1" presStyleCnt="4" custScaleX="277607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7C06FC2-2828-4968-B56D-A9CD2B3E7149}" type="pres">
      <dgm:prSet presAssocID="{93442DE9-03BE-4509-A145-FC36535B06A8}" presName="sp" presStyleCnt="0"/>
      <dgm:spPr/>
    </dgm:pt>
    <dgm:pt modelId="{ACB66702-20C7-4BA5-979E-C387A3160800}" type="pres">
      <dgm:prSet presAssocID="{B2F70292-312B-4468-8EB0-9331D381A0EF}" presName="linNode" presStyleCnt="0"/>
      <dgm:spPr/>
    </dgm:pt>
    <dgm:pt modelId="{4C86DED8-DBAD-4C5E-A86E-8BBC5D4DCA5B}" type="pres">
      <dgm:prSet presAssocID="{B2F70292-312B-4468-8EB0-9331D381A0EF}" presName="parentText" presStyleLbl="node1" presStyleIdx="2" presStyleCnt="4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1115098-A69A-47E6-B672-B912CBD17C8F}" type="pres">
      <dgm:prSet presAssocID="{A5E60DCE-4216-48E9-8E87-B6D2D030F6A8}" presName="sp" presStyleCnt="0"/>
      <dgm:spPr/>
    </dgm:pt>
    <dgm:pt modelId="{4B42377D-9C40-4915-B4EC-275C7A5D2575}" type="pres">
      <dgm:prSet presAssocID="{168B6D00-41B3-49A0-82D4-9F2C1D459E08}" presName="linNode" presStyleCnt="0"/>
      <dgm:spPr/>
    </dgm:pt>
    <dgm:pt modelId="{DF047218-AC34-46A4-8ADA-446338282BD1}" type="pres">
      <dgm:prSet presAssocID="{168B6D00-41B3-49A0-82D4-9F2C1D459E08}" presName="parentText" presStyleLbl="node1" presStyleIdx="3" presStyleCnt="4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B0CA3DF-BB5C-4431-A3F5-DAC9B08B80EA}" srcId="{C5E1E5EA-F60A-48C9-AACB-0B35495F6FE7}" destId="{B2F70292-312B-4468-8EB0-9331D381A0EF}" srcOrd="2" destOrd="0" parTransId="{B1FD0BC2-923D-409F-822A-57A47BCA3D03}" sibTransId="{A5E60DCE-4216-48E9-8E87-B6D2D030F6A8}"/>
    <dgm:cxn modelId="{4A9EFD25-7FF6-4095-8544-030A4EEE7101}" type="presOf" srcId="{B994D3EF-E834-4407-BF66-05984FC12C30}" destId="{2712BE45-FB03-44F7-B5DE-F0AF2845B906}" srcOrd="0" destOrd="0" presId="urn:microsoft.com/office/officeart/2005/8/layout/vList5"/>
    <dgm:cxn modelId="{D816397B-0EC3-49F2-AEEB-52E18AA72484}" type="presOf" srcId="{7DE2F063-1565-4207-90D6-AE7F7ACA807C}" destId="{B730ECC0-17EB-4FDE-9B3C-4214710FE595}" srcOrd="0" destOrd="0" presId="urn:microsoft.com/office/officeart/2005/8/layout/vList5"/>
    <dgm:cxn modelId="{8ABE469E-8270-4465-AA84-ECB608882726}" type="presOf" srcId="{B2F70292-312B-4468-8EB0-9331D381A0EF}" destId="{4C86DED8-DBAD-4C5E-A86E-8BBC5D4DCA5B}" srcOrd="0" destOrd="0" presId="urn:microsoft.com/office/officeart/2005/8/layout/vList5"/>
    <dgm:cxn modelId="{D2EEF018-2080-422A-A73A-74C208F8A635}" srcId="{C5E1E5EA-F60A-48C9-AACB-0B35495F6FE7}" destId="{168B6D00-41B3-49A0-82D4-9F2C1D459E08}" srcOrd="3" destOrd="0" parTransId="{CD38F279-27A2-4B37-A4A0-D7F2AE6C8CB3}" sibTransId="{A9CDAFAE-8799-447A-B7A1-9B2B0A245DAE}"/>
    <dgm:cxn modelId="{EF844453-6CC0-48C9-ACC7-67103F2A383F}" type="presOf" srcId="{C5E1E5EA-F60A-48C9-AACB-0B35495F6FE7}" destId="{C3E2E3C9-B0EB-4889-8A61-AB5A1465D940}" srcOrd="0" destOrd="0" presId="urn:microsoft.com/office/officeart/2005/8/layout/vList5"/>
    <dgm:cxn modelId="{56A2B4FF-BC4C-41A5-A2B2-2BE907973BE3}" srcId="{C5E1E5EA-F60A-48C9-AACB-0B35495F6FE7}" destId="{B994D3EF-E834-4407-BF66-05984FC12C30}" srcOrd="0" destOrd="0" parTransId="{C6B83042-B642-4D63-BDAA-FD65276D5BE1}" sibTransId="{CF302794-7891-4967-AAAB-D93BF6F2AC82}"/>
    <dgm:cxn modelId="{19698684-C08F-4919-8896-350C9F9F99DA}" type="presOf" srcId="{168B6D00-41B3-49A0-82D4-9F2C1D459E08}" destId="{DF047218-AC34-46A4-8ADA-446338282BD1}" srcOrd="0" destOrd="0" presId="urn:microsoft.com/office/officeart/2005/8/layout/vList5"/>
    <dgm:cxn modelId="{DC518190-32E9-49A2-B165-3D9D3615D491}" srcId="{C5E1E5EA-F60A-48C9-AACB-0B35495F6FE7}" destId="{7DE2F063-1565-4207-90D6-AE7F7ACA807C}" srcOrd="1" destOrd="0" parTransId="{173DA5C4-36D0-4B77-819D-73C13FA0CEDC}" sibTransId="{93442DE9-03BE-4509-A145-FC36535B06A8}"/>
    <dgm:cxn modelId="{F9AB826F-4957-4E21-BE88-381A43095BF6}" type="presParOf" srcId="{C3E2E3C9-B0EB-4889-8A61-AB5A1465D940}" destId="{AB8FC1E2-AD1C-4863-B5A9-A36608FFEEAB}" srcOrd="0" destOrd="0" presId="urn:microsoft.com/office/officeart/2005/8/layout/vList5"/>
    <dgm:cxn modelId="{C15DAF9F-D064-4CC4-9A82-53EA8647A080}" type="presParOf" srcId="{AB8FC1E2-AD1C-4863-B5A9-A36608FFEEAB}" destId="{2712BE45-FB03-44F7-B5DE-F0AF2845B906}" srcOrd="0" destOrd="0" presId="urn:microsoft.com/office/officeart/2005/8/layout/vList5"/>
    <dgm:cxn modelId="{7D0FEB9F-346B-4847-AFAD-81BC968FDC06}" type="presParOf" srcId="{C3E2E3C9-B0EB-4889-8A61-AB5A1465D940}" destId="{36589AF2-9749-43F1-B5E9-4D3CCF150525}" srcOrd="1" destOrd="0" presId="urn:microsoft.com/office/officeart/2005/8/layout/vList5"/>
    <dgm:cxn modelId="{59765F53-3E3E-4733-96ED-4687564BAA00}" type="presParOf" srcId="{C3E2E3C9-B0EB-4889-8A61-AB5A1465D940}" destId="{210AF562-C14D-446F-85E7-D05F7BF42B35}" srcOrd="2" destOrd="0" presId="urn:microsoft.com/office/officeart/2005/8/layout/vList5"/>
    <dgm:cxn modelId="{26A062D4-2303-46F7-9320-5EC77B4780BA}" type="presParOf" srcId="{210AF562-C14D-446F-85E7-D05F7BF42B35}" destId="{B730ECC0-17EB-4FDE-9B3C-4214710FE595}" srcOrd="0" destOrd="0" presId="urn:microsoft.com/office/officeart/2005/8/layout/vList5"/>
    <dgm:cxn modelId="{E48BDE7A-EF2B-4C7F-89CB-E2D2CEEF05AC}" type="presParOf" srcId="{C3E2E3C9-B0EB-4889-8A61-AB5A1465D940}" destId="{E7C06FC2-2828-4968-B56D-A9CD2B3E7149}" srcOrd="3" destOrd="0" presId="urn:microsoft.com/office/officeart/2005/8/layout/vList5"/>
    <dgm:cxn modelId="{28B5DEB4-5514-430D-8592-91A3D7F76753}" type="presParOf" srcId="{C3E2E3C9-B0EB-4889-8A61-AB5A1465D940}" destId="{ACB66702-20C7-4BA5-979E-C387A3160800}" srcOrd="4" destOrd="0" presId="urn:microsoft.com/office/officeart/2005/8/layout/vList5"/>
    <dgm:cxn modelId="{C8A0A0C9-355F-4381-A74A-794AFCCF130C}" type="presParOf" srcId="{ACB66702-20C7-4BA5-979E-C387A3160800}" destId="{4C86DED8-DBAD-4C5E-A86E-8BBC5D4DCA5B}" srcOrd="0" destOrd="0" presId="urn:microsoft.com/office/officeart/2005/8/layout/vList5"/>
    <dgm:cxn modelId="{273A5489-F436-4FF1-9637-78BD8C1984EA}" type="presParOf" srcId="{C3E2E3C9-B0EB-4889-8A61-AB5A1465D940}" destId="{21115098-A69A-47E6-B672-B912CBD17C8F}" srcOrd="5" destOrd="0" presId="urn:microsoft.com/office/officeart/2005/8/layout/vList5"/>
    <dgm:cxn modelId="{92E8AFAA-A21D-4E0D-B89A-E37B0866E7A7}" type="presParOf" srcId="{C3E2E3C9-B0EB-4889-8A61-AB5A1465D940}" destId="{4B42377D-9C40-4915-B4EC-275C7A5D2575}" srcOrd="6" destOrd="0" presId="urn:microsoft.com/office/officeart/2005/8/layout/vList5"/>
    <dgm:cxn modelId="{C3ACA32D-D9CA-49CF-9E36-C736F3892A5E}" type="presParOf" srcId="{4B42377D-9C40-4915-B4EC-275C7A5D2575}" destId="{DF047218-AC34-46A4-8ADA-446338282BD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1D237E-3E07-41F8-A504-5275F96BC49A}">
      <dsp:nvSpPr>
        <dsp:cNvPr id="0" name=""/>
        <dsp:cNvSpPr/>
      </dsp:nvSpPr>
      <dsp:spPr>
        <a:xfrm>
          <a:off x="1171103" y="2119"/>
          <a:ext cx="5658849" cy="2203415"/>
        </a:xfrm>
        <a:prstGeom prst="rect">
          <a:avLst/>
        </a:prstGeom>
        <a:solidFill>
          <a:schemeClr val="bg1"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0" tIns="304800" rIns="304800" bIns="304800" numCol="1" spcCol="1270" anchor="ctr" anchorCtr="0">
          <a:noAutofit/>
        </a:bodyPr>
        <a:lstStyle/>
        <a:p>
          <a:pPr lvl="0" algn="ctr" defTabSz="3556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8000" b="1" kern="1200" dirty="0" smtClean="0">
              <a:solidFill>
                <a:srgbClr val="FF0000"/>
              </a:solidFill>
            </a:rPr>
            <a:t>NÁVYKOVÉ</a:t>
          </a:r>
          <a:endParaRPr lang="cs-CZ" sz="8000" b="1" kern="1200" dirty="0">
            <a:solidFill>
              <a:srgbClr val="FF0000"/>
            </a:solidFill>
          </a:endParaRPr>
        </a:p>
      </dsp:txBody>
      <dsp:txXfrm>
        <a:off x="1171103" y="2119"/>
        <a:ext cx="5658849" cy="2203415"/>
      </dsp:txXfrm>
    </dsp:sp>
    <dsp:sp modelId="{5D844265-E370-48E5-AC3F-0DDA87B6BCE7}">
      <dsp:nvSpPr>
        <dsp:cNvPr id="0" name=""/>
        <dsp:cNvSpPr/>
      </dsp:nvSpPr>
      <dsp:spPr>
        <a:xfrm>
          <a:off x="2164348" y="2572770"/>
          <a:ext cx="3672359" cy="1782827"/>
        </a:xfrm>
        <a:prstGeom prst="rect">
          <a:avLst/>
        </a:prstGeom>
        <a:solidFill>
          <a:schemeClr val="bg1"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0" tIns="304800" rIns="304800" bIns="304800" numCol="1" spcCol="1270" anchor="ctr" anchorCtr="0">
          <a:noAutofit/>
        </a:bodyPr>
        <a:lstStyle/>
        <a:p>
          <a:pPr lvl="0" algn="ctr" defTabSz="3556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8000" b="1" kern="1200" dirty="0" smtClean="0">
              <a:solidFill>
                <a:srgbClr val="FF0000"/>
              </a:solidFill>
            </a:rPr>
            <a:t>LÁTKY</a:t>
          </a:r>
          <a:endParaRPr lang="cs-CZ" sz="8000" b="1" kern="1200" dirty="0">
            <a:solidFill>
              <a:srgbClr val="FF0000"/>
            </a:solidFill>
          </a:endParaRPr>
        </a:p>
      </dsp:txBody>
      <dsp:txXfrm>
        <a:off x="2164348" y="2572770"/>
        <a:ext cx="3672359" cy="178282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12BE45-FB03-44F7-B5DE-F0AF2845B906}">
      <dsp:nvSpPr>
        <dsp:cNvPr id="0" name=""/>
        <dsp:cNvSpPr/>
      </dsp:nvSpPr>
      <dsp:spPr>
        <a:xfrm>
          <a:off x="4112" y="1984"/>
          <a:ext cx="8421458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 smtClean="0">
              <a:solidFill>
                <a:schemeClr val="tx1"/>
              </a:solidFill>
            </a:rPr>
            <a:t>UMĚLE VYROBENÉ STIMULAČNÍ DROGY</a:t>
          </a:r>
          <a:endParaRPr lang="cs-CZ" sz="2000" b="1" kern="1200" dirty="0">
            <a:solidFill>
              <a:schemeClr val="tx1"/>
            </a:solidFill>
          </a:endParaRPr>
        </a:p>
      </dsp:txBody>
      <dsp:txXfrm>
        <a:off x="68046" y="65918"/>
        <a:ext cx="8293590" cy="1181819"/>
      </dsp:txXfrm>
    </dsp:sp>
    <dsp:sp modelId="{4C86DED8-DBAD-4C5E-A86E-8BBC5D4DCA5B}">
      <dsp:nvSpPr>
        <dsp:cNvPr id="0" name=""/>
        <dsp:cNvSpPr/>
      </dsp:nvSpPr>
      <dsp:spPr>
        <a:xfrm>
          <a:off x="4112" y="1377156"/>
          <a:ext cx="8421458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 smtClean="0">
              <a:solidFill>
                <a:schemeClr val="tx1"/>
              </a:solidFill>
            </a:rPr>
            <a:t>UŽÍVÁNÍ  ZPŮSOBUJE: </a:t>
          </a:r>
          <a:r>
            <a:rPr lang="cs-CZ" sz="2000" b="1" i="0" kern="1200" dirty="0" smtClean="0">
              <a:solidFill>
                <a:schemeClr val="tx1"/>
              </a:solidFill>
            </a:rPr>
            <a:t>halucinace, strach, neklid, vztahovačnost, deprese, sebevražedné tendence, podezíravost, chorobná žárlivost. Injekční užívání drogy vystavuje narkomana nákaze HIV, žloutenky typu C a dalších chorob.</a:t>
          </a:r>
          <a:endParaRPr lang="cs-CZ" sz="2000" b="1" kern="1200" dirty="0">
            <a:solidFill>
              <a:schemeClr val="tx1"/>
            </a:solidFill>
          </a:endParaRPr>
        </a:p>
      </dsp:txBody>
      <dsp:txXfrm>
        <a:off x="68046" y="1441090"/>
        <a:ext cx="8293590" cy="1181819"/>
      </dsp:txXfrm>
    </dsp:sp>
    <dsp:sp modelId="{DF047218-AC34-46A4-8ADA-446338282BD1}">
      <dsp:nvSpPr>
        <dsp:cNvPr id="0" name=""/>
        <dsp:cNvSpPr/>
      </dsp:nvSpPr>
      <dsp:spPr>
        <a:xfrm>
          <a:off x="4112" y="2752328"/>
          <a:ext cx="8421458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b="1" kern="1200" dirty="0" smtClean="0">
              <a:solidFill>
                <a:srgbClr val="FF0000"/>
              </a:solidFill>
            </a:rPr>
            <a:t>VELKÉ RIZIKO PŘEDÁVKOVÁNÍ A NÁSLEDNÉ SMRTI!!!</a:t>
          </a:r>
          <a:endParaRPr lang="cs-CZ" sz="3600" b="1" kern="1200" dirty="0">
            <a:solidFill>
              <a:srgbClr val="FF0000"/>
            </a:solidFill>
          </a:endParaRPr>
        </a:p>
      </dsp:txBody>
      <dsp:txXfrm>
        <a:off x="68046" y="2816262"/>
        <a:ext cx="8293590" cy="118181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12BE45-FB03-44F7-B5DE-F0AF2845B906}">
      <dsp:nvSpPr>
        <dsp:cNvPr id="0" name=""/>
        <dsp:cNvSpPr/>
      </dsp:nvSpPr>
      <dsp:spPr>
        <a:xfrm>
          <a:off x="4112" y="1984"/>
          <a:ext cx="8421458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b="1" kern="1200" dirty="0" smtClean="0">
              <a:solidFill>
                <a:schemeClr val="tx1"/>
              </a:solidFill>
            </a:rPr>
            <a:t>CHEMICKÉ LÁTKY SLOUŽÍCÍ K VÝROBĚ BAREV…</a:t>
          </a:r>
          <a:endParaRPr lang="cs-CZ" sz="2500" b="1" kern="1200" dirty="0">
            <a:solidFill>
              <a:schemeClr val="tx1"/>
            </a:solidFill>
          </a:endParaRPr>
        </a:p>
      </dsp:txBody>
      <dsp:txXfrm>
        <a:off x="68046" y="65918"/>
        <a:ext cx="8293590" cy="1181819"/>
      </dsp:txXfrm>
    </dsp:sp>
    <dsp:sp modelId="{4C86DED8-DBAD-4C5E-A86E-8BBC5D4DCA5B}">
      <dsp:nvSpPr>
        <dsp:cNvPr id="0" name=""/>
        <dsp:cNvSpPr/>
      </dsp:nvSpPr>
      <dsp:spPr>
        <a:xfrm>
          <a:off x="4112" y="1377156"/>
          <a:ext cx="8421458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b="1" kern="1200" dirty="0" smtClean="0">
              <a:solidFill>
                <a:schemeClr val="tx1"/>
              </a:solidFill>
            </a:rPr>
            <a:t>UŽÍVÁNÍ ZPŮSOBUJE: </a:t>
          </a:r>
          <a:r>
            <a:rPr lang="cs-CZ" sz="2500" b="1" i="0" kern="1200" dirty="0" smtClean="0">
              <a:solidFill>
                <a:schemeClr val="tx1"/>
              </a:solidFill>
            </a:rPr>
            <a:t>halucinace, nevratné poškození mozku, poleptání sliznic a plic, rakovinu zažívacího traktu, demenci, sociální vyloučení.</a:t>
          </a:r>
          <a:endParaRPr lang="cs-CZ" sz="2500" b="1" kern="1200" dirty="0">
            <a:solidFill>
              <a:schemeClr val="tx1"/>
            </a:solidFill>
          </a:endParaRPr>
        </a:p>
      </dsp:txBody>
      <dsp:txXfrm>
        <a:off x="68046" y="1441090"/>
        <a:ext cx="8293590" cy="1181819"/>
      </dsp:txXfrm>
    </dsp:sp>
    <dsp:sp modelId="{DF047218-AC34-46A4-8ADA-446338282BD1}">
      <dsp:nvSpPr>
        <dsp:cNvPr id="0" name=""/>
        <dsp:cNvSpPr/>
      </dsp:nvSpPr>
      <dsp:spPr>
        <a:xfrm>
          <a:off x="4112" y="2752328"/>
          <a:ext cx="8421458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b="1" kern="1200" dirty="0" smtClean="0">
              <a:solidFill>
                <a:srgbClr val="FF0000"/>
              </a:solidFill>
            </a:rPr>
            <a:t>VELKÉ RIZIKO PŘEDÁVKOVÁNÍ A NÁSLEDNÉ SMRTI!!!</a:t>
          </a:r>
          <a:endParaRPr lang="cs-CZ" sz="4000" b="1" kern="1200" dirty="0">
            <a:solidFill>
              <a:srgbClr val="FF0000"/>
            </a:solidFill>
          </a:endParaRPr>
        </a:p>
      </dsp:txBody>
      <dsp:txXfrm>
        <a:off x="68046" y="2816262"/>
        <a:ext cx="8293590" cy="118181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12BE45-FB03-44F7-B5DE-F0AF2845B906}">
      <dsp:nvSpPr>
        <dsp:cNvPr id="0" name=""/>
        <dsp:cNvSpPr/>
      </dsp:nvSpPr>
      <dsp:spPr>
        <a:xfrm>
          <a:off x="4112" y="1984"/>
          <a:ext cx="8421458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b="1" kern="1200" dirty="0" smtClean="0">
              <a:solidFill>
                <a:schemeClr val="tx1"/>
              </a:solidFill>
            </a:rPr>
            <a:t>CHEMICKY UPRAVENÝ EXTRAKT Z MÁKU</a:t>
          </a:r>
          <a:endParaRPr lang="cs-CZ" sz="1900" b="1" kern="1200" dirty="0">
            <a:solidFill>
              <a:schemeClr val="tx1"/>
            </a:solidFill>
          </a:endParaRPr>
        </a:p>
      </dsp:txBody>
      <dsp:txXfrm>
        <a:off x="68046" y="65918"/>
        <a:ext cx="8293590" cy="1181819"/>
      </dsp:txXfrm>
    </dsp:sp>
    <dsp:sp modelId="{4C86DED8-DBAD-4C5E-A86E-8BBC5D4DCA5B}">
      <dsp:nvSpPr>
        <dsp:cNvPr id="0" name=""/>
        <dsp:cNvSpPr/>
      </dsp:nvSpPr>
      <dsp:spPr>
        <a:xfrm>
          <a:off x="4112" y="1377156"/>
          <a:ext cx="8421458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b="1" kern="1200" dirty="0" smtClean="0">
              <a:solidFill>
                <a:schemeClr val="tx1"/>
              </a:solidFill>
            </a:rPr>
            <a:t>UŽÍVÁNÍ ZPŮSOBUJE: z</a:t>
          </a:r>
          <a:r>
            <a:rPr lang="cs-CZ" sz="1900" b="1" i="0" kern="1200" dirty="0" smtClean="0">
              <a:solidFill>
                <a:schemeClr val="tx1"/>
              </a:solidFill>
            </a:rPr>
            <a:t>pomaluje tep srdce a dýchání. Po zeslábnutí účinků začne tělo narkomana žádat další dávku. Nedostane-li ji, začne pociťovat abstinenční příznaky. Injekční užívání drogy vystavuje narkomana nákaze HIV, žloutenky typu C a dalších chorob. </a:t>
          </a:r>
          <a:endParaRPr lang="cs-CZ" sz="1900" b="1" kern="1200" dirty="0">
            <a:solidFill>
              <a:schemeClr val="tx1"/>
            </a:solidFill>
          </a:endParaRPr>
        </a:p>
      </dsp:txBody>
      <dsp:txXfrm>
        <a:off x="68046" y="1441090"/>
        <a:ext cx="8293590" cy="1181819"/>
      </dsp:txXfrm>
    </dsp:sp>
    <dsp:sp modelId="{DF047218-AC34-46A4-8ADA-446338282BD1}">
      <dsp:nvSpPr>
        <dsp:cNvPr id="0" name=""/>
        <dsp:cNvSpPr/>
      </dsp:nvSpPr>
      <dsp:spPr>
        <a:xfrm>
          <a:off x="4112" y="2752328"/>
          <a:ext cx="8421458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400" b="1" kern="1200" dirty="0" smtClean="0">
              <a:solidFill>
                <a:srgbClr val="FF0000"/>
              </a:solidFill>
            </a:rPr>
            <a:t>SILNÁ ZÁVISLOST HROZÍ JIŽ PO UŽITÍ PRVNÍ DÁVKY!!!!!!!!!!!!!!!!!</a:t>
          </a:r>
          <a:endParaRPr lang="cs-CZ" sz="4400" b="1" kern="1200" dirty="0">
            <a:solidFill>
              <a:srgbClr val="FF0000"/>
            </a:solidFill>
          </a:endParaRPr>
        </a:p>
      </dsp:txBody>
      <dsp:txXfrm>
        <a:off x="68046" y="2816262"/>
        <a:ext cx="8293590" cy="118181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12BE45-FB03-44F7-B5DE-F0AF2845B906}">
      <dsp:nvSpPr>
        <dsp:cNvPr id="0" name=""/>
        <dsp:cNvSpPr/>
      </dsp:nvSpPr>
      <dsp:spPr>
        <a:xfrm>
          <a:off x="4112" y="1984"/>
          <a:ext cx="8421458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700" b="1" kern="1200" dirty="0" smtClean="0">
              <a:solidFill>
                <a:schemeClr val="tx1"/>
              </a:solidFill>
            </a:rPr>
            <a:t>UMĚLE VYROBENÁ HALUCINOGENNÍ DROGA</a:t>
          </a:r>
          <a:endParaRPr lang="cs-CZ" sz="3700" b="1" kern="1200" dirty="0">
            <a:solidFill>
              <a:schemeClr val="tx1"/>
            </a:solidFill>
          </a:endParaRPr>
        </a:p>
      </dsp:txBody>
      <dsp:txXfrm>
        <a:off x="68046" y="65918"/>
        <a:ext cx="8293590" cy="1181819"/>
      </dsp:txXfrm>
    </dsp:sp>
    <dsp:sp modelId="{4C86DED8-DBAD-4C5E-A86E-8BBC5D4DCA5B}">
      <dsp:nvSpPr>
        <dsp:cNvPr id="0" name=""/>
        <dsp:cNvSpPr/>
      </dsp:nvSpPr>
      <dsp:spPr>
        <a:xfrm>
          <a:off x="4112" y="1377156"/>
          <a:ext cx="8421458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700" b="1" kern="1200" dirty="0" smtClean="0">
              <a:solidFill>
                <a:schemeClr val="tx1"/>
              </a:solidFill>
            </a:rPr>
            <a:t>UŽÍVÁNÍ ZPŮSOBUJE: halucinace, ztrátu sebekontroly, dezorientaci.</a:t>
          </a:r>
          <a:endParaRPr lang="cs-CZ" sz="3700" b="1" kern="1200" dirty="0">
            <a:solidFill>
              <a:schemeClr val="tx1"/>
            </a:solidFill>
          </a:endParaRPr>
        </a:p>
      </dsp:txBody>
      <dsp:txXfrm>
        <a:off x="68046" y="1441090"/>
        <a:ext cx="8293590" cy="1181819"/>
      </dsp:txXfrm>
    </dsp:sp>
    <dsp:sp modelId="{DF047218-AC34-46A4-8ADA-446338282BD1}">
      <dsp:nvSpPr>
        <dsp:cNvPr id="0" name=""/>
        <dsp:cNvSpPr/>
      </dsp:nvSpPr>
      <dsp:spPr>
        <a:xfrm>
          <a:off x="4112" y="2752328"/>
          <a:ext cx="8421458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400" b="1" kern="1200" dirty="0" smtClean="0">
              <a:solidFill>
                <a:srgbClr val="FF0000"/>
              </a:solidFill>
            </a:rPr>
            <a:t>VELKÉ RIZIKO SEBEVRAŽDY PŘI UŽITÍ!!!</a:t>
          </a:r>
          <a:endParaRPr lang="cs-CZ" sz="4400" b="1" kern="1200" dirty="0">
            <a:solidFill>
              <a:srgbClr val="FF0000"/>
            </a:solidFill>
          </a:endParaRPr>
        </a:p>
      </dsp:txBody>
      <dsp:txXfrm>
        <a:off x="68046" y="2816262"/>
        <a:ext cx="8293590" cy="118181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8D88AD-288C-4E3C-A037-EEFE806A97C3}">
      <dsp:nvSpPr>
        <dsp:cNvPr id="0" name=""/>
        <dsp:cNvSpPr/>
      </dsp:nvSpPr>
      <dsp:spPr>
        <a:xfrm>
          <a:off x="15205" y="10994"/>
          <a:ext cx="8399272" cy="2726475"/>
        </a:xfrm>
        <a:prstGeom prst="rect">
          <a:avLst/>
        </a:prstGeom>
        <a:solidFill>
          <a:schemeClr val="bg1">
            <a:alpha val="0"/>
          </a:schemeClr>
        </a:solidFill>
        <a:ln w="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0" tIns="457200" rIns="457200" bIns="457200" numCol="1" spcCol="1270" anchor="ctr" anchorCtr="0">
          <a:noAutofit/>
        </a:bodyPr>
        <a:lstStyle/>
        <a:p>
          <a:pPr lvl="0" algn="ctr" defTabSz="5334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0" b="1" kern="1200" dirty="0" smtClean="0">
              <a:solidFill>
                <a:srgbClr val="FF0000"/>
              </a:solidFill>
            </a:rPr>
            <a:t>CHCEŠ ŽÍT?</a:t>
          </a:r>
          <a:endParaRPr lang="cs-CZ" sz="12000" b="1" kern="1200" dirty="0">
            <a:solidFill>
              <a:srgbClr val="FF0000"/>
            </a:solidFill>
          </a:endParaRPr>
        </a:p>
      </dsp:txBody>
      <dsp:txXfrm>
        <a:off x="15205" y="10994"/>
        <a:ext cx="8399272" cy="2726475"/>
      </dsp:txXfrm>
    </dsp:sp>
    <dsp:sp modelId="{2D684DBA-6B6F-40CC-BCF9-E268712EB276}">
      <dsp:nvSpPr>
        <dsp:cNvPr id="0" name=""/>
        <dsp:cNvSpPr/>
      </dsp:nvSpPr>
      <dsp:spPr>
        <a:xfrm>
          <a:off x="7617" y="3191883"/>
          <a:ext cx="8414449" cy="2726475"/>
        </a:xfrm>
        <a:prstGeom prst="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0" tIns="457200" rIns="457200" bIns="457200" numCol="1" spcCol="1270" anchor="ctr" anchorCtr="0">
          <a:noAutofit/>
        </a:bodyPr>
        <a:lstStyle/>
        <a:p>
          <a:pPr lvl="0" algn="ctr" defTabSz="5334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0" b="1" kern="1200" dirty="0" smtClean="0">
              <a:solidFill>
                <a:srgbClr val="FF0000"/>
              </a:solidFill>
            </a:rPr>
            <a:t>NEBER DROGY!!!</a:t>
          </a:r>
          <a:endParaRPr lang="cs-CZ" sz="12000" b="1" kern="1200" dirty="0">
            <a:solidFill>
              <a:srgbClr val="FF0000"/>
            </a:solidFill>
          </a:endParaRPr>
        </a:p>
      </dsp:txBody>
      <dsp:txXfrm>
        <a:off x="7617" y="3191883"/>
        <a:ext cx="8414449" cy="27264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235443-CDAB-44E7-B704-A08CC7BF1DDD}">
      <dsp:nvSpPr>
        <dsp:cNvPr id="0" name=""/>
        <dsp:cNvSpPr/>
      </dsp:nvSpPr>
      <dsp:spPr>
        <a:xfrm>
          <a:off x="7" y="0"/>
          <a:ext cx="8409520" cy="785085"/>
        </a:xfrm>
        <a:prstGeom prst="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400" b="1" kern="1200" dirty="0" smtClean="0">
              <a:solidFill>
                <a:srgbClr val="FF0000"/>
              </a:solidFill>
            </a:rPr>
            <a:t>NÁVYKOVÉ LÁTKY ZPŮSOBUJÍ</a:t>
          </a:r>
          <a:endParaRPr lang="cs-CZ" sz="4400" b="1" kern="1200" dirty="0">
            <a:solidFill>
              <a:srgbClr val="FF0000"/>
            </a:solidFill>
          </a:endParaRPr>
        </a:p>
      </dsp:txBody>
      <dsp:txXfrm>
        <a:off x="7" y="0"/>
        <a:ext cx="8409520" cy="7850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07A9BF-A0B8-46D6-8BB6-E869A285C58B}">
      <dsp:nvSpPr>
        <dsp:cNvPr id="0" name=""/>
        <dsp:cNvSpPr/>
      </dsp:nvSpPr>
      <dsp:spPr>
        <a:xfrm>
          <a:off x="0" y="304458"/>
          <a:ext cx="8358246" cy="1343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600" b="1" kern="1200" dirty="0" smtClean="0">
              <a:solidFill>
                <a:schemeClr val="tx1"/>
              </a:solidFill>
            </a:rPr>
            <a:t>ZÁVISLOST</a:t>
          </a:r>
          <a:endParaRPr lang="cs-CZ" sz="5600" b="1" kern="1200" dirty="0">
            <a:solidFill>
              <a:schemeClr val="tx1"/>
            </a:solidFill>
          </a:endParaRPr>
        </a:p>
      </dsp:txBody>
      <dsp:txXfrm>
        <a:off x="65568" y="370026"/>
        <a:ext cx="8227110" cy="1212024"/>
      </dsp:txXfrm>
    </dsp:sp>
    <dsp:sp modelId="{CCB811DD-9E80-4202-B552-93809A0FCC40}">
      <dsp:nvSpPr>
        <dsp:cNvPr id="0" name=""/>
        <dsp:cNvSpPr/>
      </dsp:nvSpPr>
      <dsp:spPr>
        <a:xfrm>
          <a:off x="0" y="1808899"/>
          <a:ext cx="8358246" cy="1343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600" b="1" kern="1200" dirty="0" smtClean="0">
              <a:solidFill>
                <a:schemeClr val="tx1"/>
              </a:solidFill>
            </a:rPr>
            <a:t>POŠKOZENÍ ZDRAVÍ</a:t>
          </a:r>
          <a:endParaRPr lang="cs-CZ" sz="5600" b="1" kern="1200" dirty="0">
            <a:solidFill>
              <a:schemeClr val="tx1"/>
            </a:solidFill>
          </a:endParaRPr>
        </a:p>
      </dsp:txBody>
      <dsp:txXfrm>
        <a:off x="65568" y="1874467"/>
        <a:ext cx="8227110" cy="1212024"/>
      </dsp:txXfrm>
    </dsp:sp>
    <dsp:sp modelId="{AB99D4F9-1325-4F28-98BA-162B894D0B8A}">
      <dsp:nvSpPr>
        <dsp:cNvPr id="0" name=""/>
        <dsp:cNvSpPr/>
      </dsp:nvSpPr>
      <dsp:spPr>
        <a:xfrm>
          <a:off x="0" y="3313339"/>
          <a:ext cx="8358246" cy="1343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600" b="1" kern="1200" dirty="0" smtClean="0">
              <a:solidFill>
                <a:schemeClr val="tx1"/>
              </a:solidFill>
            </a:rPr>
            <a:t>SPOLEČENSKÉ VYLOUČENÍ</a:t>
          </a:r>
          <a:endParaRPr lang="cs-CZ" sz="5600" b="1" kern="1200" dirty="0">
            <a:solidFill>
              <a:schemeClr val="tx1"/>
            </a:solidFill>
          </a:endParaRPr>
        </a:p>
      </dsp:txBody>
      <dsp:txXfrm>
        <a:off x="65568" y="3378907"/>
        <a:ext cx="8227110" cy="12120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ECECA8-6CA7-41BA-9E67-EEBB398246E6}">
      <dsp:nvSpPr>
        <dsp:cNvPr id="0" name=""/>
        <dsp:cNvSpPr/>
      </dsp:nvSpPr>
      <dsp:spPr>
        <a:xfrm>
          <a:off x="4286280" y="1033431"/>
          <a:ext cx="2220862" cy="4334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733"/>
              </a:lnTo>
              <a:lnTo>
                <a:pt x="2220862" y="216733"/>
              </a:lnTo>
              <a:lnTo>
                <a:pt x="2220862" y="433467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32FB34-56B1-4BCB-A318-3DE491524E61}">
      <dsp:nvSpPr>
        <dsp:cNvPr id="0" name=""/>
        <dsp:cNvSpPr/>
      </dsp:nvSpPr>
      <dsp:spPr>
        <a:xfrm>
          <a:off x="2246462" y="1033431"/>
          <a:ext cx="2039817" cy="433467"/>
        </a:xfrm>
        <a:custGeom>
          <a:avLst/>
          <a:gdLst/>
          <a:ahLst/>
          <a:cxnLst/>
          <a:rect l="0" t="0" r="0" b="0"/>
          <a:pathLst>
            <a:path>
              <a:moveTo>
                <a:pt x="2039817" y="0"/>
              </a:moveTo>
              <a:lnTo>
                <a:pt x="2039817" y="216733"/>
              </a:lnTo>
              <a:lnTo>
                <a:pt x="0" y="216733"/>
              </a:lnTo>
              <a:lnTo>
                <a:pt x="0" y="433467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3D8C54-3158-4CBF-BE5B-393FB79E4C39}">
      <dsp:nvSpPr>
        <dsp:cNvPr id="0" name=""/>
        <dsp:cNvSpPr/>
      </dsp:nvSpPr>
      <dsp:spPr>
        <a:xfrm>
          <a:off x="214313" y="1364"/>
          <a:ext cx="8143932" cy="1032066"/>
        </a:xfrm>
        <a:prstGeom prst="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400" b="1" kern="1200" dirty="0" smtClean="0">
              <a:solidFill>
                <a:srgbClr val="FF0000"/>
              </a:solidFill>
            </a:rPr>
            <a:t>ZÁVISLOST</a:t>
          </a:r>
          <a:endParaRPr lang="cs-CZ" sz="5400" b="1" kern="1200" dirty="0">
            <a:solidFill>
              <a:srgbClr val="FF0000"/>
            </a:solidFill>
          </a:endParaRPr>
        </a:p>
      </dsp:txBody>
      <dsp:txXfrm>
        <a:off x="214313" y="1364"/>
        <a:ext cx="8143932" cy="1032066"/>
      </dsp:txXfrm>
    </dsp:sp>
    <dsp:sp modelId="{61DF4B53-AC5A-4093-B9DF-7CCCC6B18D96}">
      <dsp:nvSpPr>
        <dsp:cNvPr id="0" name=""/>
        <dsp:cNvSpPr/>
      </dsp:nvSpPr>
      <dsp:spPr>
        <a:xfrm>
          <a:off x="242334" y="1466898"/>
          <a:ext cx="4008256" cy="1032066"/>
        </a:xfrm>
        <a:prstGeom prst="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b="1" i="0" kern="1200" dirty="0" smtClean="0">
              <a:solidFill>
                <a:schemeClr val="tx1"/>
              </a:solidFill>
            </a:rPr>
            <a:t>PSYCHICKÁ: projevuje se touhou užít drogu znovu</a:t>
          </a:r>
          <a:endParaRPr lang="cs-CZ" sz="1900" kern="1200" dirty="0">
            <a:solidFill>
              <a:schemeClr val="tx1"/>
            </a:solidFill>
          </a:endParaRPr>
        </a:p>
      </dsp:txBody>
      <dsp:txXfrm>
        <a:off x="242334" y="1466898"/>
        <a:ext cx="4008256" cy="1032066"/>
      </dsp:txXfrm>
    </dsp:sp>
    <dsp:sp modelId="{12CB85BF-7F61-4712-8F02-9A27E859B5E7}">
      <dsp:nvSpPr>
        <dsp:cNvPr id="0" name=""/>
        <dsp:cNvSpPr/>
      </dsp:nvSpPr>
      <dsp:spPr>
        <a:xfrm>
          <a:off x="4684059" y="1466898"/>
          <a:ext cx="3646166" cy="1032066"/>
        </a:xfrm>
        <a:prstGeom prst="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b="1" kern="1200" dirty="0" smtClean="0">
              <a:solidFill>
                <a:schemeClr val="tx1"/>
              </a:solidFill>
            </a:rPr>
            <a:t>FYZICKÁ: </a:t>
          </a:r>
          <a:r>
            <a:rPr lang="cs-CZ" sz="1900" b="1" i="0" kern="1200" dirty="0" smtClean="0">
              <a:solidFill>
                <a:schemeClr val="tx1"/>
              </a:solidFill>
            </a:rPr>
            <a:t>Projevuje se abstinenčními příznaky, které vedou touze získat drogu za každou cenu.</a:t>
          </a:r>
          <a:endParaRPr lang="cs-CZ" sz="1900" kern="1200" dirty="0">
            <a:solidFill>
              <a:schemeClr val="tx1"/>
            </a:solidFill>
          </a:endParaRPr>
        </a:p>
      </dsp:txBody>
      <dsp:txXfrm>
        <a:off x="4684059" y="1466898"/>
        <a:ext cx="3646166" cy="10320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810948-7DAD-47F3-BC29-4B0DFE1F925D}">
      <dsp:nvSpPr>
        <dsp:cNvPr id="0" name=""/>
        <dsp:cNvSpPr/>
      </dsp:nvSpPr>
      <dsp:spPr>
        <a:xfrm>
          <a:off x="4061965" y="853609"/>
          <a:ext cx="91440" cy="458765"/>
        </a:xfrm>
        <a:custGeom>
          <a:avLst/>
          <a:gdLst/>
          <a:ahLst/>
          <a:cxnLst/>
          <a:rect l="0" t="0" r="0" b="0"/>
          <a:pathLst>
            <a:path>
              <a:moveTo>
                <a:pt x="45722" y="0"/>
              </a:moveTo>
              <a:lnTo>
                <a:pt x="45722" y="229475"/>
              </a:lnTo>
              <a:lnTo>
                <a:pt x="45720" y="229475"/>
              </a:lnTo>
              <a:lnTo>
                <a:pt x="45720" y="458765"/>
              </a:lnTo>
            </a:path>
          </a:pathLst>
        </a:cu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B6C4EF-5D81-451B-97D3-0B85847CC0B4}">
      <dsp:nvSpPr>
        <dsp:cNvPr id="0" name=""/>
        <dsp:cNvSpPr/>
      </dsp:nvSpPr>
      <dsp:spPr>
        <a:xfrm>
          <a:off x="5" y="1012"/>
          <a:ext cx="8215364" cy="852597"/>
        </a:xfrm>
        <a:prstGeom prst="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b="1" kern="1200" dirty="0" smtClean="0">
              <a:solidFill>
                <a:srgbClr val="FF0000"/>
              </a:solidFill>
            </a:rPr>
            <a:t>ABSTINENČNÍ PŘÍZNAKY (ABSŤÁK)</a:t>
          </a:r>
          <a:endParaRPr lang="cs-CZ" sz="3600" b="1" kern="1200" dirty="0">
            <a:solidFill>
              <a:srgbClr val="FF0000"/>
            </a:solidFill>
          </a:endParaRPr>
        </a:p>
      </dsp:txBody>
      <dsp:txXfrm>
        <a:off x="5" y="1012"/>
        <a:ext cx="8215364" cy="852597"/>
      </dsp:txXfrm>
    </dsp:sp>
    <dsp:sp modelId="{83C05460-8B81-43E2-B6C1-1FDBCB3D0018}">
      <dsp:nvSpPr>
        <dsp:cNvPr id="0" name=""/>
        <dsp:cNvSpPr/>
      </dsp:nvSpPr>
      <dsp:spPr>
        <a:xfrm>
          <a:off x="2" y="1312374"/>
          <a:ext cx="8215364" cy="1829699"/>
        </a:xfrm>
        <a:prstGeom prst="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b="1" i="0" kern="1200" dirty="0" smtClean="0">
              <a:solidFill>
                <a:schemeClr val="tx1"/>
              </a:solidFill>
            </a:rPr>
            <a:t>Podrážděnost, nevolnost, halucinace, zimnice , horečka, nesnesitelné bolesti , zvracení, průjem, křeče, nespavost, pokus o sebevraždu …</a:t>
          </a:r>
          <a:endParaRPr lang="cs-CZ" sz="3200" b="1" kern="1200" dirty="0">
            <a:solidFill>
              <a:schemeClr val="tx1"/>
            </a:solidFill>
          </a:endParaRPr>
        </a:p>
      </dsp:txBody>
      <dsp:txXfrm>
        <a:off x="2" y="1312374"/>
        <a:ext cx="8215364" cy="182969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07A9BF-A0B8-46D6-8BB6-E869A285C58B}">
      <dsp:nvSpPr>
        <dsp:cNvPr id="0" name=""/>
        <dsp:cNvSpPr/>
      </dsp:nvSpPr>
      <dsp:spPr>
        <a:xfrm>
          <a:off x="0" y="42018"/>
          <a:ext cx="8358246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b="1" kern="1200" dirty="0" smtClean="0">
              <a:solidFill>
                <a:schemeClr val="tx1"/>
              </a:solidFill>
            </a:rPr>
            <a:t>TABÁK</a:t>
          </a:r>
          <a:endParaRPr lang="cs-CZ" sz="2300" b="1" kern="1200" dirty="0">
            <a:solidFill>
              <a:schemeClr val="tx1"/>
            </a:solidFill>
          </a:endParaRPr>
        </a:p>
      </dsp:txBody>
      <dsp:txXfrm>
        <a:off x="26930" y="68948"/>
        <a:ext cx="8304386" cy="497795"/>
      </dsp:txXfrm>
    </dsp:sp>
    <dsp:sp modelId="{CCB811DD-9E80-4202-B552-93809A0FCC40}">
      <dsp:nvSpPr>
        <dsp:cNvPr id="0" name=""/>
        <dsp:cNvSpPr/>
      </dsp:nvSpPr>
      <dsp:spPr>
        <a:xfrm>
          <a:off x="0" y="659913"/>
          <a:ext cx="8358246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b="1" kern="1200" dirty="0" smtClean="0">
              <a:solidFill>
                <a:schemeClr val="tx1"/>
              </a:solidFill>
            </a:rPr>
            <a:t>ALKOHOL</a:t>
          </a:r>
          <a:endParaRPr lang="cs-CZ" sz="2300" b="1" kern="1200" dirty="0">
            <a:solidFill>
              <a:schemeClr val="tx1"/>
            </a:solidFill>
          </a:endParaRPr>
        </a:p>
      </dsp:txBody>
      <dsp:txXfrm>
        <a:off x="26930" y="686843"/>
        <a:ext cx="8304386" cy="497795"/>
      </dsp:txXfrm>
    </dsp:sp>
    <dsp:sp modelId="{AB99D4F9-1325-4F28-98BA-162B894D0B8A}">
      <dsp:nvSpPr>
        <dsp:cNvPr id="0" name=""/>
        <dsp:cNvSpPr/>
      </dsp:nvSpPr>
      <dsp:spPr>
        <a:xfrm>
          <a:off x="0" y="1277808"/>
          <a:ext cx="8358246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b="1" kern="1200" dirty="0" smtClean="0">
              <a:solidFill>
                <a:schemeClr val="tx1"/>
              </a:solidFill>
            </a:rPr>
            <a:t>MARIHUANA</a:t>
          </a:r>
          <a:endParaRPr lang="cs-CZ" sz="2300" b="1" kern="1200" dirty="0">
            <a:solidFill>
              <a:schemeClr val="tx1"/>
            </a:solidFill>
          </a:endParaRPr>
        </a:p>
      </dsp:txBody>
      <dsp:txXfrm>
        <a:off x="26930" y="1304738"/>
        <a:ext cx="8304386" cy="497795"/>
      </dsp:txXfrm>
    </dsp:sp>
    <dsp:sp modelId="{9D336812-BE99-405A-9E3C-FEB355CFB8D9}">
      <dsp:nvSpPr>
        <dsp:cNvPr id="0" name=""/>
        <dsp:cNvSpPr/>
      </dsp:nvSpPr>
      <dsp:spPr>
        <a:xfrm>
          <a:off x="0" y="1895704"/>
          <a:ext cx="8358246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b="1" kern="1200" dirty="0" smtClean="0">
              <a:solidFill>
                <a:schemeClr val="tx1"/>
              </a:solidFill>
            </a:rPr>
            <a:t>PERVITIN</a:t>
          </a:r>
          <a:endParaRPr lang="cs-CZ" sz="2300" b="1" kern="1200" dirty="0">
            <a:solidFill>
              <a:schemeClr val="tx1"/>
            </a:solidFill>
          </a:endParaRPr>
        </a:p>
      </dsp:txBody>
      <dsp:txXfrm>
        <a:off x="26930" y="1922634"/>
        <a:ext cx="8304386" cy="497795"/>
      </dsp:txXfrm>
    </dsp:sp>
    <dsp:sp modelId="{DB13091A-04C8-4440-8C0B-25B7562A0740}">
      <dsp:nvSpPr>
        <dsp:cNvPr id="0" name=""/>
        <dsp:cNvSpPr/>
      </dsp:nvSpPr>
      <dsp:spPr>
        <a:xfrm>
          <a:off x="0" y="2513599"/>
          <a:ext cx="8358246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b="1" kern="1200" dirty="0" smtClean="0">
              <a:solidFill>
                <a:schemeClr val="tx1"/>
              </a:solidFill>
            </a:rPr>
            <a:t>EXTÁZE</a:t>
          </a:r>
          <a:endParaRPr lang="cs-CZ" sz="2300" b="1" kern="1200" dirty="0">
            <a:solidFill>
              <a:schemeClr val="tx1"/>
            </a:solidFill>
          </a:endParaRPr>
        </a:p>
      </dsp:txBody>
      <dsp:txXfrm>
        <a:off x="26930" y="2540529"/>
        <a:ext cx="8304386" cy="497795"/>
      </dsp:txXfrm>
    </dsp:sp>
    <dsp:sp modelId="{AB792442-76AD-4D62-B7C2-5EF3D15DC246}">
      <dsp:nvSpPr>
        <dsp:cNvPr id="0" name=""/>
        <dsp:cNvSpPr/>
      </dsp:nvSpPr>
      <dsp:spPr>
        <a:xfrm>
          <a:off x="0" y="3131494"/>
          <a:ext cx="8358246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b="1" kern="1200" dirty="0" smtClean="0">
              <a:solidFill>
                <a:schemeClr val="tx1"/>
              </a:solidFill>
            </a:rPr>
            <a:t>ROZPOUŠTĚDLA (TOLUEN, ŘEDIDLA, ….)</a:t>
          </a:r>
          <a:endParaRPr lang="cs-CZ" sz="2300" b="1" kern="1200" dirty="0">
            <a:solidFill>
              <a:schemeClr val="tx1"/>
            </a:solidFill>
          </a:endParaRPr>
        </a:p>
      </dsp:txBody>
      <dsp:txXfrm>
        <a:off x="26930" y="3158424"/>
        <a:ext cx="8304386" cy="497795"/>
      </dsp:txXfrm>
    </dsp:sp>
    <dsp:sp modelId="{C7B50897-5D3F-4EC6-8BA7-2F9F30F81B7D}">
      <dsp:nvSpPr>
        <dsp:cNvPr id="0" name=""/>
        <dsp:cNvSpPr/>
      </dsp:nvSpPr>
      <dsp:spPr>
        <a:xfrm>
          <a:off x="0" y="3749389"/>
          <a:ext cx="8358246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b="1" kern="1200" dirty="0" smtClean="0">
              <a:solidFill>
                <a:schemeClr val="tx1"/>
              </a:solidFill>
            </a:rPr>
            <a:t>HEROIN</a:t>
          </a:r>
          <a:endParaRPr lang="cs-CZ" sz="2300" b="1" kern="1200" dirty="0">
            <a:solidFill>
              <a:schemeClr val="tx1"/>
            </a:solidFill>
          </a:endParaRPr>
        </a:p>
      </dsp:txBody>
      <dsp:txXfrm>
        <a:off x="26930" y="3776319"/>
        <a:ext cx="8304386" cy="497795"/>
      </dsp:txXfrm>
    </dsp:sp>
    <dsp:sp modelId="{FA6F92FE-86EA-48E4-9E23-5B7F3E841853}">
      <dsp:nvSpPr>
        <dsp:cNvPr id="0" name=""/>
        <dsp:cNvSpPr/>
      </dsp:nvSpPr>
      <dsp:spPr>
        <a:xfrm>
          <a:off x="0" y="4367284"/>
          <a:ext cx="8358246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b="1" kern="1200" dirty="0" smtClean="0">
              <a:solidFill>
                <a:schemeClr val="tx1"/>
              </a:solidFill>
            </a:rPr>
            <a:t>LSD</a:t>
          </a:r>
          <a:endParaRPr lang="cs-CZ" sz="2300" b="1" kern="1200" dirty="0">
            <a:solidFill>
              <a:schemeClr val="tx1"/>
            </a:solidFill>
          </a:endParaRPr>
        </a:p>
      </dsp:txBody>
      <dsp:txXfrm>
        <a:off x="26930" y="4394214"/>
        <a:ext cx="8304386" cy="49779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12BE45-FB03-44F7-B5DE-F0AF2845B906}">
      <dsp:nvSpPr>
        <dsp:cNvPr id="0" name=""/>
        <dsp:cNvSpPr/>
      </dsp:nvSpPr>
      <dsp:spPr>
        <a:xfrm>
          <a:off x="2591" y="2033"/>
          <a:ext cx="8421458" cy="978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b="1" kern="1200" dirty="0" smtClean="0">
              <a:solidFill>
                <a:schemeClr val="tx1"/>
              </a:solidFill>
            </a:rPr>
            <a:t>SUŠENÉ LISTY ROSTLINY TABÁKU</a:t>
          </a:r>
          <a:endParaRPr lang="cs-CZ" sz="1900" b="1" kern="1200" dirty="0">
            <a:solidFill>
              <a:schemeClr val="tx1"/>
            </a:solidFill>
          </a:endParaRPr>
        </a:p>
      </dsp:txBody>
      <dsp:txXfrm>
        <a:off x="50347" y="49789"/>
        <a:ext cx="8325946" cy="882784"/>
      </dsp:txXfrm>
    </dsp:sp>
    <dsp:sp modelId="{B730ECC0-17EB-4FDE-9B3C-4214710FE595}">
      <dsp:nvSpPr>
        <dsp:cNvPr id="0" name=""/>
        <dsp:cNvSpPr/>
      </dsp:nvSpPr>
      <dsp:spPr>
        <a:xfrm>
          <a:off x="2591" y="1029245"/>
          <a:ext cx="8424501" cy="978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b="1" i="0" kern="1200" dirty="0" smtClean="0">
              <a:solidFill>
                <a:schemeClr val="tx1"/>
              </a:solidFill>
            </a:rPr>
            <a:t>Cigaretový kouř obsahuje látky dráždící oči, plíce, jedy (formaldehyd, kyanid, nikotin, dusík, síra), karcinogeny (látky způsobující rakovinu), látky snižující plodnost…</a:t>
          </a:r>
        </a:p>
      </dsp:txBody>
      <dsp:txXfrm>
        <a:off x="50347" y="1077001"/>
        <a:ext cx="8328989" cy="882784"/>
      </dsp:txXfrm>
    </dsp:sp>
    <dsp:sp modelId="{4C86DED8-DBAD-4C5E-A86E-8BBC5D4DCA5B}">
      <dsp:nvSpPr>
        <dsp:cNvPr id="0" name=""/>
        <dsp:cNvSpPr/>
      </dsp:nvSpPr>
      <dsp:spPr>
        <a:xfrm>
          <a:off x="2591" y="2056457"/>
          <a:ext cx="8421458" cy="978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b="1" kern="1200" dirty="0" smtClean="0">
              <a:solidFill>
                <a:schemeClr val="tx1"/>
              </a:solidFill>
            </a:rPr>
            <a:t>KOUŘENÍ ZPŮSOBUJE: rakovinu plic, nemoci srdce a cév</a:t>
          </a:r>
          <a:endParaRPr lang="cs-CZ" sz="1900" b="1" kern="1200" dirty="0">
            <a:solidFill>
              <a:schemeClr val="tx1"/>
            </a:solidFill>
          </a:endParaRPr>
        </a:p>
      </dsp:txBody>
      <dsp:txXfrm>
        <a:off x="50347" y="2104213"/>
        <a:ext cx="8325946" cy="882784"/>
      </dsp:txXfrm>
    </dsp:sp>
    <dsp:sp modelId="{DF047218-AC34-46A4-8ADA-446338282BD1}">
      <dsp:nvSpPr>
        <dsp:cNvPr id="0" name=""/>
        <dsp:cNvSpPr/>
      </dsp:nvSpPr>
      <dsp:spPr>
        <a:xfrm>
          <a:off x="2591" y="3083669"/>
          <a:ext cx="8421458" cy="978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b="1" kern="1200" dirty="0" smtClean="0">
              <a:solidFill>
                <a:srgbClr val="FF0000"/>
              </a:solidFill>
            </a:rPr>
            <a:t>KAŽDÁ VYKOUŘENÁ CIGARETA ZKRÁTÍ ŽIVOT O 5 MINUT!!!</a:t>
          </a:r>
          <a:endParaRPr lang="cs-CZ" sz="4000" b="1" kern="1200" dirty="0">
            <a:solidFill>
              <a:srgbClr val="FF0000"/>
            </a:solidFill>
          </a:endParaRPr>
        </a:p>
      </dsp:txBody>
      <dsp:txXfrm>
        <a:off x="50347" y="3131425"/>
        <a:ext cx="8325946" cy="88278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12BE45-FB03-44F7-B5DE-F0AF2845B906}">
      <dsp:nvSpPr>
        <dsp:cNvPr id="0" name=""/>
        <dsp:cNvSpPr/>
      </dsp:nvSpPr>
      <dsp:spPr>
        <a:xfrm>
          <a:off x="4112" y="1984"/>
          <a:ext cx="8421458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i="0" u="none" kern="1200" dirty="0" smtClean="0">
              <a:solidFill>
                <a:schemeClr val="tx1"/>
              </a:solidFill>
            </a:rPr>
            <a:t>Alkohol - etanol - je jednoduchá molekula, která vzniká kvašením cukrů.</a:t>
          </a:r>
          <a:endParaRPr lang="cs-CZ" sz="2400" b="1" u="none" kern="1200" dirty="0">
            <a:solidFill>
              <a:schemeClr val="tx1"/>
            </a:solidFill>
          </a:endParaRPr>
        </a:p>
      </dsp:txBody>
      <dsp:txXfrm>
        <a:off x="68046" y="65918"/>
        <a:ext cx="8293590" cy="1181819"/>
      </dsp:txXfrm>
    </dsp:sp>
    <dsp:sp modelId="{4C86DED8-DBAD-4C5E-A86E-8BBC5D4DCA5B}">
      <dsp:nvSpPr>
        <dsp:cNvPr id="0" name=""/>
        <dsp:cNvSpPr/>
      </dsp:nvSpPr>
      <dsp:spPr>
        <a:xfrm>
          <a:off x="4112" y="1377156"/>
          <a:ext cx="8421458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b="1" kern="1200" dirty="0" smtClean="0">
              <a:solidFill>
                <a:schemeClr val="tx1"/>
              </a:solidFill>
            </a:rPr>
            <a:t>ČASTÉ PITÍ ALKOHOLU ZPŮSOBUJE: rakovinu jater a trávicího ústrojí, společenské vyloučení, ztrátu zaměstnání, delirium (halucinace), rozpad rodiny, násilné chování, otravu (smrt),….</a:t>
          </a:r>
          <a:endParaRPr lang="cs-CZ" sz="2500" b="1" kern="1200" dirty="0">
            <a:solidFill>
              <a:schemeClr val="tx1"/>
            </a:solidFill>
          </a:endParaRPr>
        </a:p>
      </dsp:txBody>
      <dsp:txXfrm>
        <a:off x="68046" y="1441090"/>
        <a:ext cx="8293590" cy="1181819"/>
      </dsp:txXfrm>
    </dsp:sp>
    <dsp:sp modelId="{DF047218-AC34-46A4-8ADA-446338282BD1}">
      <dsp:nvSpPr>
        <dsp:cNvPr id="0" name=""/>
        <dsp:cNvSpPr/>
      </dsp:nvSpPr>
      <dsp:spPr>
        <a:xfrm>
          <a:off x="4112" y="2752328"/>
          <a:ext cx="8421458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b="1" kern="1200" dirty="0" smtClean="0">
              <a:solidFill>
                <a:srgbClr val="FF0000"/>
              </a:solidFill>
            </a:rPr>
            <a:t>JE JEDNOU Z NEJČASTĚJŠÍCH PŘÍČIN NÁSILNÉHO CHOVÁNÍ A VRAŽD JE V ČESKÉ REPUBLICE!!!</a:t>
          </a:r>
          <a:endParaRPr lang="cs-CZ" sz="3200" b="1" kern="1200" dirty="0">
            <a:solidFill>
              <a:srgbClr val="FF0000"/>
            </a:solidFill>
          </a:endParaRPr>
        </a:p>
      </dsp:txBody>
      <dsp:txXfrm>
        <a:off x="68046" y="2816262"/>
        <a:ext cx="8293590" cy="118181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12BE45-FB03-44F7-B5DE-F0AF2845B906}">
      <dsp:nvSpPr>
        <dsp:cNvPr id="0" name=""/>
        <dsp:cNvSpPr/>
      </dsp:nvSpPr>
      <dsp:spPr>
        <a:xfrm>
          <a:off x="2591" y="2033"/>
          <a:ext cx="8421458" cy="978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 smtClean="0">
              <a:solidFill>
                <a:schemeClr val="tx1"/>
              </a:solidFill>
            </a:rPr>
            <a:t>SUŠENÉ LISTY A KVĚTY ROSTLINY KONOPÍ</a:t>
          </a:r>
          <a:endParaRPr lang="cs-CZ" sz="2000" b="1" kern="1200" dirty="0">
            <a:solidFill>
              <a:schemeClr val="tx1"/>
            </a:solidFill>
          </a:endParaRPr>
        </a:p>
      </dsp:txBody>
      <dsp:txXfrm>
        <a:off x="50347" y="49789"/>
        <a:ext cx="8325946" cy="882784"/>
      </dsp:txXfrm>
    </dsp:sp>
    <dsp:sp modelId="{B730ECC0-17EB-4FDE-9B3C-4214710FE595}">
      <dsp:nvSpPr>
        <dsp:cNvPr id="0" name=""/>
        <dsp:cNvSpPr/>
      </dsp:nvSpPr>
      <dsp:spPr>
        <a:xfrm>
          <a:off x="2591" y="1029245"/>
          <a:ext cx="8424501" cy="978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i="0" kern="1200" dirty="0" smtClean="0">
              <a:solidFill>
                <a:schemeClr val="tx1"/>
              </a:solidFill>
            </a:rPr>
            <a:t>Marihuana obsahuje látky dráždící oči, plíce, jedy (formaldehyd</a:t>
          </a:r>
          <a:r>
            <a:rPr lang="cs-CZ" sz="2000" b="1" i="0" kern="1200" smtClean="0">
              <a:solidFill>
                <a:schemeClr val="tx1"/>
              </a:solidFill>
            </a:rPr>
            <a:t>, </a:t>
          </a:r>
          <a:r>
            <a:rPr lang="cs-CZ" sz="2000" b="1" i="0" kern="1200" smtClean="0">
              <a:solidFill>
                <a:schemeClr val="tx1"/>
              </a:solidFill>
            </a:rPr>
            <a:t>kyanid, </a:t>
          </a:r>
          <a:r>
            <a:rPr lang="cs-CZ" sz="2000" b="1" i="0" kern="1200" dirty="0" smtClean="0">
              <a:solidFill>
                <a:schemeClr val="tx1"/>
              </a:solidFill>
            </a:rPr>
            <a:t>dusík, síra), karcinogeny (látky způsobující rakovinu), látky snižující plodnost…</a:t>
          </a:r>
        </a:p>
      </dsp:txBody>
      <dsp:txXfrm>
        <a:off x="50347" y="1077001"/>
        <a:ext cx="8328989" cy="882784"/>
      </dsp:txXfrm>
    </dsp:sp>
    <dsp:sp modelId="{4C86DED8-DBAD-4C5E-A86E-8BBC5D4DCA5B}">
      <dsp:nvSpPr>
        <dsp:cNvPr id="0" name=""/>
        <dsp:cNvSpPr/>
      </dsp:nvSpPr>
      <dsp:spPr>
        <a:xfrm>
          <a:off x="2591" y="2056457"/>
          <a:ext cx="8421458" cy="978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 smtClean="0">
              <a:solidFill>
                <a:schemeClr val="tx1"/>
              </a:solidFill>
            </a:rPr>
            <a:t>KOUŘENÍ MARIHUANY ZPŮSOBUJE: rakovina plic, nemoci srdce a cév, zhoršuje příznaky psychických nemocí, halucinace, snižuje inteligenci</a:t>
          </a:r>
          <a:endParaRPr lang="cs-CZ" sz="2000" b="1" kern="1200" dirty="0">
            <a:solidFill>
              <a:schemeClr val="tx1"/>
            </a:solidFill>
          </a:endParaRPr>
        </a:p>
      </dsp:txBody>
      <dsp:txXfrm>
        <a:off x="50347" y="2104213"/>
        <a:ext cx="8325946" cy="882784"/>
      </dsp:txXfrm>
    </dsp:sp>
    <dsp:sp modelId="{DF047218-AC34-46A4-8ADA-446338282BD1}">
      <dsp:nvSpPr>
        <dsp:cNvPr id="0" name=""/>
        <dsp:cNvSpPr/>
      </dsp:nvSpPr>
      <dsp:spPr>
        <a:xfrm>
          <a:off x="2591" y="3083669"/>
          <a:ext cx="8421458" cy="978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b="1" kern="1200" dirty="0" smtClean="0">
              <a:solidFill>
                <a:srgbClr val="FF0000"/>
              </a:solidFill>
            </a:rPr>
            <a:t>ZA DRŽENÍ A PRODEJ MARIHUANY HROZÍ TREST VĚZENÍ!!!</a:t>
          </a:r>
          <a:endParaRPr lang="cs-CZ" sz="3200" b="1" kern="1200" dirty="0">
            <a:solidFill>
              <a:srgbClr val="FF0000"/>
            </a:solidFill>
          </a:endParaRPr>
        </a:p>
      </dsp:txBody>
      <dsp:txXfrm>
        <a:off x="50347" y="3131425"/>
        <a:ext cx="8325946" cy="8827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8702-5CB4-401C-9E44-3B382D5406BF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5297-27D5-412F-94C9-6A7CD56D8A8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8702-5CB4-401C-9E44-3B382D5406BF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5297-27D5-412F-94C9-6A7CD56D8A8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8702-5CB4-401C-9E44-3B382D5406BF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5297-27D5-412F-94C9-6A7CD56D8A8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8702-5CB4-401C-9E44-3B382D5406BF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5297-27D5-412F-94C9-6A7CD56D8A8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8702-5CB4-401C-9E44-3B382D5406BF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5297-27D5-412F-94C9-6A7CD56D8A8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8702-5CB4-401C-9E44-3B382D5406BF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5297-27D5-412F-94C9-6A7CD56D8A8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8702-5CB4-401C-9E44-3B382D5406BF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5297-27D5-412F-94C9-6A7CD56D8A8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8702-5CB4-401C-9E44-3B382D5406BF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5297-27D5-412F-94C9-6A7CD56D8A8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8702-5CB4-401C-9E44-3B382D5406BF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5297-27D5-412F-94C9-6A7CD56D8A8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8702-5CB4-401C-9E44-3B382D5406BF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5297-27D5-412F-94C9-6A7CD56D8A8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8702-5CB4-401C-9E44-3B382D5406BF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5297-27D5-412F-94C9-6A7CD56D8A8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B8702-5CB4-401C-9E44-3B382D5406BF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B5297-27D5-412F-94C9-6A7CD56D8A8E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28596" y="714356"/>
          <a:ext cx="8001056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1D237E-3E07-41F8-A504-5275F96BC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CA1D237E-3E07-41F8-A504-5275F96BC4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844265-E370-48E5-AC3F-0DDA87B6BC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5D844265-E370-48E5-AC3F-0DDA87B6BC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/>
          <p:cNvGrpSpPr/>
          <p:nvPr/>
        </p:nvGrpSpPr>
        <p:grpSpPr>
          <a:xfrm>
            <a:off x="357158" y="285728"/>
            <a:ext cx="8409520" cy="785085"/>
            <a:chOff x="7" y="0"/>
            <a:chExt cx="8409520" cy="785085"/>
          </a:xfrm>
        </p:grpSpPr>
        <p:sp>
          <p:nvSpPr>
            <p:cNvPr id="3" name="Obdélník 2"/>
            <p:cNvSpPr/>
            <p:nvPr/>
          </p:nvSpPr>
          <p:spPr>
            <a:xfrm>
              <a:off x="7" y="0"/>
              <a:ext cx="8409520" cy="785085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 val="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Obdélník 3"/>
            <p:cNvSpPr/>
            <p:nvPr/>
          </p:nvSpPr>
          <p:spPr>
            <a:xfrm>
              <a:off x="7" y="0"/>
              <a:ext cx="8409520" cy="7850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6600" b="1" kern="1200" dirty="0" smtClean="0">
                  <a:solidFill>
                    <a:srgbClr val="FF0000"/>
                  </a:solidFill>
                </a:rPr>
                <a:t>HEROIN</a:t>
              </a:r>
              <a:endParaRPr lang="cs-CZ" sz="6600" b="1" kern="1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6" name="Diagram 5"/>
          <p:cNvGraphicFramePr/>
          <p:nvPr/>
        </p:nvGraphicFramePr>
        <p:xfrm>
          <a:off x="285720" y="1397000"/>
          <a:ext cx="842968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712BE45-FB03-44F7-B5DE-F0AF2845B9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graphicEl>
                                              <a:dgm id="{2712BE45-FB03-44F7-B5DE-F0AF2845B9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C86DED8-DBAD-4C5E-A86E-8BBC5D4DCA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graphicEl>
                                              <a:dgm id="{4C86DED8-DBAD-4C5E-A86E-8BBC5D4DCA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F047218-AC34-46A4-8ADA-446338282B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graphicEl>
                                              <a:dgm id="{DF047218-AC34-46A4-8ADA-446338282B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/>
          <p:cNvGrpSpPr/>
          <p:nvPr/>
        </p:nvGrpSpPr>
        <p:grpSpPr>
          <a:xfrm>
            <a:off x="357158" y="285728"/>
            <a:ext cx="8409520" cy="785085"/>
            <a:chOff x="7" y="0"/>
            <a:chExt cx="8409520" cy="785085"/>
          </a:xfrm>
        </p:grpSpPr>
        <p:sp>
          <p:nvSpPr>
            <p:cNvPr id="3" name="Obdélník 2"/>
            <p:cNvSpPr/>
            <p:nvPr/>
          </p:nvSpPr>
          <p:spPr>
            <a:xfrm>
              <a:off x="7" y="0"/>
              <a:ext cx="8409520" cy="785085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 val="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Obdélník 3"/>
            <p:cNvSpPr/>
            <p:nvPr/>
          </p:nvSpPr>
          <p:spPr>
            <a:xfrm>
              <a:off x="7" y="0"/>
              <a:ext cx="8409520" cy="7850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6600" b="1" dirty="0" smtClean="0">
                  <a:solidFill>
                    <a:srgbClr val="FF0000"/>
                  </a:solidFill>
                </a:rPr>
                <a:t>LSD</a:t>
              </a:r>
              <a:endParaRPr lang="cs-CZ" sz="6600" b="1" kern="1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6" name="Diagram 5"/>
          <p:cNvGraphicFramePr/>
          <p:nvPr/>
        </p:nvGraphicFramePr>
        <p:xfrm>
          <a:off x="285720" y="1397000"/>
          <a:ext cx="842968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712BE45-FB03-44F7-B5DE-F0AF2845B9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graphicEl>
                                              <a:dgm id="{2712BE45-FB03-44F7-B5DE-F0AF2845B9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C86DED8-DBAD-4C5E-A86E-8BBC5D4DCA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graphicEl>
                                              <a:dgm id="{4C86DED8-DBAD-4C5E-A86E-8BBC5D4DCA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F047218-AC34-46A4-8ADA-446338282B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graphicEl>
                                              <a:dgm id="{DF047218-AC34-46A4-8ADA-446338282B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Luca\Local Settings\Temporary Internet Files\Content.IE5\UV4AFT7G\MC90034794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00042"/>
            <a:ext cx="7572428" cy="6063976"/>
          </a:xfrm>
          <a:prstGeom prst="rect">
            <a:avLst/>
          </a:prstGeom>
          <a:noFill/>
        </p:spPr>
      </p:pic>
      <p:graphicFrame>
        <p:nvGraphicFramePr>
          <p:cNvPr id="4" name="Diagram 3"/>
          <p:cNvGraphicFramePr/>
          <p:nvPr/>
        </p:nvGraphicFramePr>
        <p:xfrm>
          <a:off x="214282" y="357166"/>
          <a:ext cx="8429684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8D88AD-288C-4E3C-A037-EEFE806A97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7F8D88AD-288C-4E3C-A037-EEFE806A97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684DBA-6B6F-40CC-BCF9-E268712EB2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2D684DBA-6B6F-40CC-BCF9-E268712EB2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28662" y="121442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ZDROJE</a:t>
            </a:r>
            <a:endParaRPr lang="cs-CZ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928662" y="2285992"/>
            <a:ext cx="4147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www.microsoft.office.com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85720" y="357166"/>
          <a:ext cx="8429684" cy="78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285720" y="1397000"/>
          <a:ext cx="8358246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235443-CDAB-44E7-B704-A08CC7BF1D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EA235443-CDAB-44E7-B704-A08CC7BF1D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C07A9BF-A0B8-46D6-8BB6-E869A285C5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0C07A9BF-A0B8-46D6-8BB6-E869A285C5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CB811DD-9E80-4202-B552-93809A0FCC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dgm id="{CCB811DD-9E80-4202-B552-93809A0FCC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99D4F9-1325-4F28-98BA-162B894D0B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graphicEl>
                                              <a:dgm id="{AB99D4F9-1325-4F28-98BA-162B894D0B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Graphic spid="5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14282" y="285728"/>
          <a:ext cx="8572560" cy="2500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357158" y="3429000"/>
          <a:ext cx="8215370" cy="3143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3D8C54-3158-4CBF-BE5B-393FB79E4C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6E3D8C54-3158-4CBF-BE5B-393FB79E4C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32FB34-56B1-4BCB-A318-3DE491524E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D032FB34-56B1-4BCB-A318-3DE491524E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DF4B53-AC5A-4093-B9DF-7CCCC6B18D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61DF4B53-AC5A-4093-B9DF-7CCCC6B18D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ECECA8-6CA7-41BA-9E67-EEBB398246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28ECECA8-6CA7-41BA-9E67-EEBB398246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CB85BF-7F61-4712-8F02-9A27E859B5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12CB85BF-7F61-4712-8F02-9A27E859B5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6B6C4EF-5D81-451B-97D3-0B85847CC0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graphicEl>
                                              <a:dgm id="{66B6C4EF-5D81-451B-97D3-0B85847CC0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810948-7DAD-47F3-BC29-4B0DFE1F9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">
                                            <p:graphicEl>
                                              <a:dgm id="{81810948-7DAD-47F3-BC29-4B0DFE1F92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3C05460-8B81-43E2-B6C1-1FDBCB3D00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>
                                            <p:graphicEl>
                                              <a:dgm id="{83C05460-8B81-43E2-B6C1-1FDBCB3D00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Graphic spid="5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kupina 5"/>
          <p:cNvGrpSpPr/>
          <p:nvPr/>
        </p:nvGrpSpPr>
        <p:grpSpPr>
          <a:xfrm>
            <a:off x="357158" y="285728"/>
            <a:ext cx="8409520" cy="785085"/>
            <a:chOff x="7" y="0"/>
            <a:chExt cx="8409520" cy="785085"/>
          </a:xfrm>
        </p:grpSpPr>
        <p:sp>
          <p:nvSpPr>
            <p:cNvPr id="7" name="Obdélník 6"/>
            <p:cNvSpPr/>
            <p:nvPr/>
          </p:nvSpPr>
          <p:spPr>
            <a:xfrm>
              <a:off x="7" y="0"/>
              <a:ext cx="8409520" cy="785085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 val="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Obdélník 7"/>
            <p:cNvSpPr/>
            <p:nvPr/>
          </p:nvSpPr>
          <p:spPr>
            <a:xfrm>
              <a:off x="7" y="0"/>
              <a:ext cx="8409520" cy="7850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3600" b="1" dirty="0" smtClean="0">
                  <a:solidFill>
                    <a:srgbClr val="FF0000"/>
                  </a:solidFill>
                </a:rPr>
                <a:t>NEJČASTĚJŠÍ NÁVYKOVÉ LÁTKY</a:t>
              </a:r>
              <a:endParaRPr lang="cs-CZ" sz="3600" b="1" kern="1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9" name="Diagram 8"/>
          <p:cNvGraphicFramePr/>
          <p:nvPr/>
        </p:nvGraphicFramePr>
        <p:xfrm>
          <a:off x="285720" y="1397000"/>
          <a:ext cx="8358246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C07A9BF-A0B8-46D6-8BB6-E869A285C5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>
                                            <p:graphicEl>
                                              <a:dgm id="{0C07A9BF-A0B8-46D6-8BB6-E869A285C5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CB811DD-9E80-4202-B552-93809A0FCC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>
                                            <p:graphicEl>
                                              <a:dgm id="{CCB811DD-9E80-4202-B552-93809A0FCC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B99D4F9-1325-4F28-98BA-162B894D0B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>
                                            <p:graphicEl>
                                              <a:dgm id="{AB99D4F9-1325-4F28-98BA-162B894D0B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D336812-BE99-405A-9E3C-FEB355CFB8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>
                                            <p:graphicEl>
                                              <a:dgm id="{9D336812-BE99-405A-9E3C-FEB355CFB8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B13091A-04C8-4440-8C0B-25B7562A07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>
                                            <p:graphicEl>
                                              <a:dgm id="{DB13091A-04C8-4440-8C0B-25B7562A07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B792442-76AD-4D62-B7C2-5EF3D15DC2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">
                                            <p:graphicEl>
                                              <a:dgm id="{AB792442-76AD-4D62-B7C2-5EF3D15DC2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7B50897-5D3F-4EC6-8BA7-2F9F30F81B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>
                                            <p:graphicEl>
                                              <a:dgm id="{C7B50897-5D3F-4EC6-8BA7-2F9F30F81B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A6F92FE-86EA-48E4-9E23-5B7F3E8418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9">
                                            <p:graphicEl>
                                              <a:dgm id="{FA6F92FE-86EA-48E4-9E23-5B7F3E8418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/>
          <p:cNvGrpSpPr/>
          <p:nvPr/>
        </p:nvGrpSpPr>
        <p:grpSpPr>
          <a:xfrm>
            <a:off x="357158" y="285728"/>
            <a:ext cx="8409520" cy="785085"/>
            <a:chOff x="7" y="0"/>
            <a:chExt cx="8409520" cy="785085"/>
          </a:xfrm>
        </p:grpSpPr>
        <p:sp>
          <p:nvSpPr>
            <p:cNvPr id="3" name="Obdélník 2"/>
            <p:cNvSpPr/>
            <p:nvPr/>
          </p:nvSpPr>
          <p:spPr>
            <a:xfrm>
              <a:off x="7" y="0"/>
              <a:ext cx="8409520" cy="785085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 val="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Obdélník 3"/>
            <p:cNvSpPr/>
            <p:nvPr/>
          </p:nvSpPr>
          <p:spPr>
            <a:xfrm>
              <a:off x="7" y="0"/>
              <a:ext cx="8409520" cy="7850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6600" b="1" dirty="0" smtClean="0">
                  <a:solidFill>
                    <a:srgbClr val="FF0000"/>
                  </a:solidFill>
                </a:rPr>
                <a:t>TABÁK</a:t>
              </a:r>
              <a:endParaRPr lang="cs-CZ" sz="6600" b="1" kern="1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6" name="Diagram 5"/>
          <p:cNvGraphicFramePr/>
          <p:nvPr/>
        </p:nvGraphicFramePr>
        <p:xfrm>
          <a:off x="285720" y="1397000"/>
          <a:ext cx="842968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712BE45-FB03-44F7-B5DE-F0AF2845B9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graphicEl>
                                              <a:dgm id="{2712BE45-FB03-44F7-B5DE-F0AF2845B9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730ECC0-17EB-4FDE-9B3C-4214710FE5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graphicEl>
                                              <a:dgm id="{B730ECC0-17EB-4FDE-9B3C-4214710FE5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C86DED8-DBAD-4C5E-A86E-8BBC5D4DCA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graphicEl>
                                              <a:dgm id="{4C86DED8-DBAD-4C5E-A86E-8BBC5D4DCA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F047218-AC34-46A4-8ADA-446338282B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graphicEl>
                                              <a:dgm id="{DF047218-AC34-46A4-8ADA-446338282B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/>
          <p:cNvGrpSpPr/>
          <p:nvPr/>
        </p:nvGrpSpPr>
        <p:grpSpPr>
          <a:xfrm>
            <a:off x="357158" y="285728"/>
            <a:ext cx="8409520" cy="785085"/>
            <a:chOff x="7" y="0"/>
            <a:chExt cx="8409520" cy="785085"/>
          </a:xfrm>
        </p:grpSpPr>
        <p:sp>
          <p:nvSpPr>
            <p:cNvPr id="3" name="Obdélník 2"/>
            <p:cNvSpPr/>
            <p:nvPr/>
          </p:nvSpPr>
          <p:spPr>
            <a:xfrm>
              <a:off x="7" y="0"/>
              <a:ext cx="8409520" cy="785085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 val="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Obdélník 3"/>
            <p:cNvSpPr/>
            <p:nvPr/>
          </p:nvSpPr>
          <p:spPr>
            <a:xfrm>
              <a:off x="7" y="0"/>
              <a:ext cx="8409520" cy="7850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6600" b="1" dirty="0" smtClean="0">
                  <a:solidFill>
                    <a:srgbClr val="FF0000"/>
                  </a:solidFill>
                </a:rPr>
                <a:t>ALKOHOL</a:t>
              </a:r>
              <a:endParaRPr lang="cs-CZ" sz="6600" b="1" kern="1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6" name="Diagram 5"/>
          <p:cNvGraphicFramePr/>
          <p:nvPr/>
        </p:nvGraphicFramePr>
        <p:xfrm>
          <a:off x="285720" y="1397000"/>
          <a:ext cx="842968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712BE45-FB03-44F7-B5DE-F0AF2845B9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graphicEl>
                                              <a:dgm id="{2712BE45-FB03-44F7-B5DE-F0AF2845B9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C86DED8-DBAD-4C5E-A86E-8BBC5D4DCA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graphicEl>
                                              <a:dgm id="{4C86DED8-DBAD-4C5E-A86E-8BBC5D4DCA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F047218-AC34-46A4-8ADA-446338282B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graphicEl>
                                              <a:dgm id="{DF047218-AC34-46A4-8ADA-446338282B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/>
          <p:cNvGrpSpPr/>
          <p:nvPr/>
        </p:nvGrpSpPr>
        <p:grpSpPr>
          <a:xfrm>
            <a:off x="357158" y="285728"/>
            <a:ext cx="8409520" cy="785085"/>
            <a:chOff x="7" y="0"/>
            <a:chExt cx="8409520" cy="785085"/>
          </a:xfrm>
        </p:grpSpPr>
        <p:sp>
          <p:nvSpPr>
            <p:cNvPr id="3" name="Obdélník 2"/>
            <p:cNvSpPr/>
            <p:nvPr/>
          </p:nvSpPr>
          <p:spPr>
            <a:xfrm>
              <a:off x="7" y="0"/>
              <a:ext cx="8409520" cy="785085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 val="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Obdélník 3"/>
            <p:cNvSpPr/>
            <p:nvPr/>
          </p:nvSpPr>
          <p:spPr>
            <a:xfrm>
              <a:off x="7" y="0"/>
              <a:ext cx="8409520" cy="7850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6600" b="1" dirty="0" smtClean="0">
                  <a:solidFill>
                    <a:srgbClr val="FF0000"/>
                  </a:solidFill>
                </a:rPr>
                <a:t>MARIHUANA</a:t>
              </a:r>
              <a:endParaRPr lang="cs-CZ" sz="6600" b="1" kern="1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616850840"/>
              </p:ext>
            </p:extLst>
          </p:nvPr>
        </p:nvGraphicFramePr>
        <p:xfrm>
          <a:off x="285720" y="1397000"/>
          <a:ext cx="842968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712BE45-FB03-44F7-B5DE-F0AF2845B9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graphicEl>
                                              <a:dgm id="{2712BE45-FB03-44F7-B5DE-F0AF2845B9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730ECC0-17EB-4FDE-9B3C-4214710FE5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graphicEl>
                                              <a:dgm id="{B730ECC0-17EB-4FDE-9B3C-4214710FE5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C86DED8-DBAD-4C5E-A86E-8BBC5D4DCA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4C86DED8-DBAD-4C5E-A86E-8BBC5D4DCA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F047218-AC34-46A4-8ADA-446338282B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>
                                            <p:graphicEl>
                                              <a:dgm id="{DF047218-AC34-46A4-8ADA-446338282B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/>
          <p:cNvGrpSpPr/>
          <p:nvPr/>
        </p:nvGrpSpPr>
        <p:grpSpPr>
          <a:xfrm>
            <a:off x="357158" y="285728"/>
            <a:ext cx="8409520" cy="785085"/>
            <a:chOff x="7" y="0"/>
            <a:chExt cx="8409520" cy="785085"/>
          </a:xfrm>
        </p:grpSpPr>
        <p:sp>
          <p:nvSpPr>
            <p:cNvPr id="3" name="Obdélník 2"/>
            <p:cNvSpPr/>
            <p:nvPr/>
          </p:nvSpPr>
          <p:spPr>
            <a:xfrm>
              <a:off x="7" y="0"/>
              <a:ext cx="8409520" cy="785085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 val="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Obdélník 3"/>
            <p:cNvSpPr/>
            <p:nvPr/>
          </p:nvSpPr>
          <p:spPr>
            <a:xfrm>
              <a:off x="7" y="0"/>
              <a:ext cx="8409520" cy="7850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6600" b="1" dirty="0" smtClean="0">
                  <a:solidFill>
                    <a:srgbClr val="FF0000"/>
                  </a:solidFill>
                </a:rPr>
                <a:t>PERVITIN, EXTÁZE</a:t>
              </a:r>
              <a:endParaRPr lang="cs-CZ" sz="6600" b="1" kern="1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6" name="Diagram 5"/>
          <p:cNvGraphicFramePr/>
          <p:nvPr/>
        </p:nvGraphicFramePr>
        <p:xfrm>
          <a:off x="285720" y="1397000"/>
          <a:ext cx="842968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712BE45-FB03-44F7-B5DE-F0AF2845B9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graphicEl>
                                              <a:dgm id="{2712BE45-FB03-44F7-B5DE-F0AF2845B9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C86DED8-DBAD-4C5E-A86E-8BBC5D4DCA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graphicEl>
                                              <a:dgm id="{4C86DED8-DBAD-4C5E-A86E-8BBC5D4DCA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F047218-AC34-46A4-8ADA-446338282B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graphicEl>
                                              <a:dgm id="{DF047218-AC34-46A4-8ADA-446338282B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/>
          <p:cNvGrpSpPr/>
          <p:nvPr/>
        </p:nvGrpSpPr>
        <p:grpSpPr>
          <a:xfrm>
            <a:off x="357158" y="285728"/>
            <a:ext cx="8409520" cy="785085"/>
            <a:chOff x="7" y="0"/>
            <a:chExt cx="8409520" cy="785085"/>
          </a:xfrm>
        </p:grpSpPr>
        <p:sp>
          <p:nvSpPr>
            <p:cNvPr id="3" name="Obdélník 2"/>
            <p:cNvSpPr/>
            <p:nvPr/>
          </p:nvSpPr>
          <p:spPr>
            <a:xfrm>
              <a:off x="7" y="0"/>
              <a:ext cx="8409520" cy="785085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 val="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Obdélník 3"/>
            <p:cNvSpPr/>
            <p:nvPr/>
          </p:nvSpPr>
          <p:spPr>
            <a:xfrm>
              <a:off x="7" y="0"/>
              <a:ext cx="8409520" cy="7850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6600" b="1" dirty="0" smtClean="0">
                  <a:solidFill>
                    <a:srgbClr val="FF0000"/>
                  </a:solidFill>
                </a:rPr>
                <a:t>ROZPOUŠTĚDLA</a:t>
              </a:r>
              <a:endParaRPr lang="cs-CZ" sz="6600" b="1" kern="1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6" name="Diagram 5"/>
          <p:cNvGraphicFramePr/>
          <p:nvPr/>
        </p:nvGraphicFramePr>
        <p:xfrm>
          <a:off x="285720" y="1397000"/>
          <a:ext cx="842968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712BE45-FB03-44F7-B5DE-F0AF2845B9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graphicEl>
                                              <a:dgm id="{2712BE45-FB03-44F7-B5DE-F0AF2845B9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C86DED8-DBAD-4C5E-A86E-8BBC5D4DCA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graphicEl>
                                              <a:dgm id="{4C86DED8-DBAD-4C5E-A86E-8BBC5D4DCA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F047218-AC34-46A4-8ADA-446338282B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graphicEl>
                                              <a:dgm id="{DF047218-AC34-46A4-8ADA-446338282B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381</Words>
  <Application>Microsoft Office PowerPoint</Application>
  <PresentationFormat>Předvádění na obrazovce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Lucie</dc:creator>
  <cp:lastModifiedBy>ucitel</cp:lastModifiedBy>
  <cp:revision>23</cp:revision>
  <dcterms:created xsi:type="dcterms:W3CDTF">2012-06-07T15:39:39Z</dcterms:created>
  <dcterms:modified xsi:type="dcterms:W3CDTF">2012-06-18T12:11:08Z</dcterms:modified>
</cp:coreProperties>
</file>