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0" r:id="rId3"/>
    <p:sldId id="257" r:id="rId4"/>
    <p:sldId id="261" r:id="rId5"/>
    <p:sldId id="258" r:id="rId6"/>
    <p:sldId id="262" r:id="rId7"/>
    <p:sldId id="259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ACA1B0-193C-4074-860E-6DDB76886A8C}" type="doc">
      <dgm:prSet loTypeId="urn:microsoft.com/office/officeart/2005/8/layout/default#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158B692-C6E3-4821-8840-B50422AC3035}">
      <dgm:prSet phldrT="[Text]" custT="1"/>
      <dgm:spPr/>
      <dgm:t>
        <a:bodyPr/>
        <a:lstStyle/>
        <a:p>
          <a:r>
            <a:rPr lang="cs-CZ" sz="2500" dirty="0" smtClean="0"/>
            <a:t>bitva na Bílé hoře</a:t>
          </a:r>
          <a:endParaRPr lang="cs-CZ" sz="2500" dirty="0"/>
        </a:p>
      </dgm:t>
    </dgm:pt>
    <dgm:pt modelId="{24801948-3640-4CA9-AC38-9458B700690B}" type="parTrans" cxnId="{0469F4E7-E483-4E90-ABBB-4174A5A6EC19}">
      <dgm:prSet/>
      <dgm:spPr/>
      <dgm:t>
        <a:bodyPr/>
        <a:lstStyle/>
        <a:p>
          <a:endParaRPr lang="cs-CZ"/>
        </a:p>
      </dgm:t>
    </dgm:pt>
    <dgm:pt modelId="{AB85EE0D-2CB0-452A-BAD7-FB2AD7143DE3}" type="sibTrans" cxnId="{0469F4E7-E483-4E90-ABBB-4174A5A6EC19}">
      <dgm:prSet/>
      <dgm:spPr/>
      <dgm:t>
        <a:bodyPr/>
        <a:lstStyle/>
        <a:p>
          <a:endParaRPr lang="cs-CZ"/>
        </a:p>
      </dgm:t>
    </dgm:pt>
    <dgm:pt modelId="{32416F7C-6465-4678-8338-A3D3950E4370}">
      <dgm:prSet phldrT="[Text]" custT="1"/>
      <dgm:spPr/>
      <dgm:t>
        <a:bodyPr/>
        <a:lstStyle/>
        <a:p>
          <a:r>
            <a:rPr lang="cs-CZ" sz="2500" dirty="0" smtClean="0"/>
            <a:t>hliněná postava</a:t>
          </a:r>
          <a:endParaRPr lang="cs-CZ" sz="2500" dirty="0"/>
        </a:p>
      </dgm:t>
    </dgm:pt>
    <dgm:pt modelId="{533E8F6C-1865-4278-A892-ED9A1AF37839}" type="parTrans" cxnId="{9416AA40-A776-46E7-9501-FDDC2A553992}">
      <dgm:prSet/>
      <dgm:spPr/>
      <dgm:t>
        <a:bodyPr/>
        <a:lstStyle/>
        <a:p>
          <a:endParaRPr lang="cs-CZ"/>
        </a:p>
      </dgm:t>
    </dgm:pt>
    <dgm:pt modelId="{49F9CF52-0DCF-4E7F-B65D-7BFF4FF21A45}" type="sibTrans" cxnId="{9416AA40-A776-46E7-9501-FDDC2A553992}">
      <dgm:prSet/>
      <dgm:spPr/>
      <dgm:t>
        <a:bodyPr/>
        <a:lstStyle/>
        <a:p>
          <a:endParaRPr lang="cs-CZ"/>
        </a:p>
      </dgm:t>
    </dgm:pt>
    <dgm:pt modelId="{747B21C9-558E-4A03-BBED-3E84BEB79FDE}">
      <dgm:prSet phldrT="[Text]" custT="1"/>
      <dgm:spPr/>
      <dgm:t>
        <a:bodyPr/>
        <a:lstStyle/>
        <a:p>
          <a:r>
            <a:rPr lang="cs-CZ" sz="2500" dirty="0" smtClean="0"/>
            <a:t>1620</a:t>
          </a:r>
          <a:endParaRPr lang="cs-CZ" sz="2500" dirty="0"/>
        </a:p>
      </dgm:t>
    </dgm:pt>
    <dgm:pt modelId="{59676221-67DC-45E6-ABF4-360CA4E4A5D9}" type="parTrans" cxnId="{F658429E-3725-4C5A-BE83-19F729234AB2}">
      <dgm:prSet/>
      <dgm:spPr/>
      <dgm:t>
        <a:bodyPr/>
        <a:lstStyle/>
        <a:p>
          <a:endParaRPr lang="cs-CZ"/>
        </a:p>
      </dgm:t>
    </dgm:pt>
    <dgm:pt modelId="{4F0515EF-C489-4681-A567-21D97EF3DF7E}" type="sibTrans" cxnId="{F658429E-3725-4C5A-BE83-19F729234AB2}">
      <dgm:prSet/>
      <dgm:spPr/>
      <dgm:t>
        <a:bodyPr/>
        <a:lstStyle/>
        <a:p>
          <a:endParaRPr lang="cs-CZ"/>
        </a:p>
      </dgm:t>
    </dgm:pt>
    <dgm:pt modelId="{C0D08742-64A6-474D-AF16-2CAF773FEEC7}">
      <dgm:prSet phldrT="[Text]" custT="1"/>
      <dgm:spPr/>
      <dgm:t>
        <a:bodyPr/>
        <a:lstStyle/>
        <a:p>
          <a:r>
            <a:rPr lang="cs-CZ" sz="2500" dirty="0" err="1" smtClean="0"/>
            <a:t>Michelan</a:t>
          </a:r>
          <a:r>
            <a:rPr lang="cs-CZ" sz="2500" dirty="0" smtClean="0"/>
            <a:t>-</a:t>
          </a:r>
          <a:r>
            <a:rPr lang="cs-CZ" sz="2500" dirty="0" err="1" smtClean="0"/>
            <a:t>gelo</a:t>
          </a:r>
          <a:endParaRPr lang="cs-CZ" sz="2500" dirty="0"/>
        </a:p>
      </dgm:t>
    </dgm:pt>
    <dgm:pt modelId="{97F54E11-5A48-43E2-8AB2-88B00F667C46}" type="parTrans" cxnId="{A97BB585-E683-4C1D-8C4B-C3772C69F3B1}">
      <dgm:prSet/>
      <dgm:spPr/>
      <dgm:t>
        <a:bodyPr/>
        <a:lstStyle/>
        <a:p>
          <a:endParaRPr lang="cs-CZ"/>
        </a:p>
      </dgm:t>
    </dgm:pt>
    <dgm:pt modelId="{9DFE048E-B769-49AB-987D-A4EDCE7969E4}" type="sibTrans" cxnId="{A97BB585-E683-4C1D-8C4B-C3772C69F3B1}">
      <dgm:prSet/>
      <dgm:spPr/>
      <dgm:t>
        <a:bodyPr/>
        <a:lstStyle/>
        <a:p>
          <a:endParaRPr lang="cs-CZ"/>
        </a:p>
      </dgm:t>
    </dgm:pt>
    <dgm:pt modelId="{F51ECD30-3C86-4CC3-93B8-FD6732A73BFD}">
      <dgm:prSet phldrT="[Text]" custT="1"/>
      <dgm:spPr/>
      <dgm:t>
        <a:bodyPr/>
        <a:lstStyle/>
        <a:p>
          <a:r>
            <a:rPr lang="cs-CZ" sz="2500" dirty="0" smtClean="0"/>
            <a:t>velká puška</a:t>
          </a:r>
          <a:endParaRPr lang="cs-CZ" sz="2500" dirty="0"/>
        </a:p>
      </dgm:t>
    </dgm:pt>
    <dgm:pt modelId="{66CBB125-0145-4FDA-BA8C-9E096B022B43}" type="parTrans" cxnId="{70453C0E-8D03-4D33-B5DA-9A123F2348DC}">
      <dgm:prSet/>
      <dgm:spPr/>
      <dgm:t>
        <a:bodyPr/>
        <a:lstStyle/>
        <a:p>
          <a:endParaRPr lang="cs-CZ"/>
        </a:p>
      </dgm:t>
    </dgm:pt>
    <dgm:pt modelId="{B08E8FFF-1786-4129-A0DC-127DBAD8C6BB}" type="sibTrans" cxnId="{70453C0E-8D03-4D33-B5DA-9A123F2348DC}">
      <dgm:prSet/>
      <dgm:spPr/>
      <dgm:t>
        <a:bodyPr/>
        <a:lstStyle/>
        <a:p>
          <a:endParaRPr lang="cs-CZ"/>
        </a:p>
      </dgm:t>
    </dgm:pt>
    <dgm:pt modelId="{64139ED7-3665-4351-8ADA-53E4796A2A7C}">
      <dgm:prSet phldrT="[Text]" custT="1"/>
      <dgm:spPr/>
      <dgm:t>
        <a:bodyPr/>
        <a:lstStyle/>
        <a:p>
          <a:r>
            <a:rPr lang="cs-CZ" sz="2500" dirty="0" smtClean="0"/>
            <a:t>Golem</a:t>
          </a:r>
          <a:endParaRPr lang="cs-CZ" sz="2500" dirty="0"/>
        </a:p>
      </dgm:t>
    </dgm:pt>
    <dgm:pt modelId="{67469025-94FE-481F-AF02-EC3878B0D4F6}" type="parTrans" cxnId="{16FA1406-9B28-4FBE-9C6A-997FA35E28A0}">
      <dgm:prSet/>
      <dgm:spPr/>
      <dgm:t>
        <a:bodyPr/>
        <a:lstStyle/>
        <a:p>
          <a:endParaRPr lang="cs-CZ"/>
        </a:p>
      </dgm:t>
    </dgm:pt>
    <dgm:pt modelId="{DB462B7F-8D96-4329-B744-9391968CD553}" type="sibTrans" cxnId="{16FA1406-9B28-4FBE-9C6A-997FA35E28A0}">
      <dgm:prSet/>
      <dgm:spPr/>
      <dgm:t>
        <a:bodyPr/>
        <a:lstStyle/>
        <a:p>
          <a:endParaRPr lang="cs-CZ"/>
        </a:p>
      </dgm:t>
    </dgm:pt>
    <dgm:pt modelId="{75F8A1FF-A698-4D54-A8E7-99D14F1217E5}">
      <dgm:prSet phldrT="[Text]" custT="1"/>
      <dgm:spPr/>
      <dgm:t>
        <a:bodyPr/>
        <a:lstStyle/>
        <a:p>
          <a:r>
            <a:rPr lang="cs-CZ" sz="2500" dirty="0" smtClean="0"/>
            <a:t>1415</a:t>
          </a:r>
          <a:endParaRPr lang="cs-CZ" sz="2500" dirty="0"/>
        </a:p>
      </dgm:t>
    </dgm:pt>
    <dgm:pt modelId="{21F75B14-6178-42BE-A061-A25417366147}" type="parTrans" cxnId="{C1F35C95-D50C-4300-B880-E25D8404B0C4}">
      <dgm:prSet/>
      <dgm:spPr/>
      <dgm:t>
        <a:bodyPr/>
        <a:lstStyle/>
        <a:p>
          <a:endParaRPr lang="cs-CZ"/>
        </a:p>
      </dgm:t>
    </dgm:pt>
    <dgm:pt modelId="{0A00A2D8-4152-4992-A19B-18656802B7D2}" type="sibTrans" cxnId="{C1F35C95-D50C-4300-B880-E25D8404B0C4}">
      <dgm:prSet/>
      <dgm:spPr/>
      <dgm:t>
        <a:bodyPr/>
        <a:lstStyle/>
        <a:p>
          <a:endParaRPr lang="cs-CZ"/>
        </a:p>
      </dgm:t>
    </dgm:pt>
    <dgm:pt modelId="{406E3667-3EF4-4CB8-8154-EF9A77520995}">
      <dgm:prSet phldrT="[Text]" custT="1"/>
      <dgm:spPr/>
      <dgm:t>
        <a:bodyPr/>
        <a:lstStyle/>
        <a:p>
          <a:r>
            <a:rPr lang="cs-CZ" sz="2500" dirty="0" smtClean="0"/>
            <a:t>houfnice</a:t>
          </a:r>
          <a:endParaRPr lang="cs-CZ" sz="2500" dirty="0"/>
        </a:p>
      </dgm:t>
    </dgm:pt>
    <dgm:pt modelId="{74B7405A-2D1A-4DF6-AA4B-12E31F93EB56}" type="parTrans" cxnId="{5D51FC0D-0402-4CA4-8283-F4B18FCE4960}">
      <dgm:prSet/>
      <dgm:spPr/>
      <dgm:t>
        <a:bodyPr/>
        <a:lstStyle/>
        <a:p>
          <a:endParaRPr lang="cs-CZ"/>
        </a:p>
      </dgm:t>
    </dgm:pt>
    <dgm:pt modelId="{7D1DE178-1943-4DD6-A345-3F4E44215139}" type="sibTrans" cxnId="{5D51FC0D-0402-4CA4-8283-F4B18FCE4960}">
      <dgm:prSet/>
      <dgm:spPr/>
      <dgm:t>
        <a:bodyPr/>
        <a:lstStyle/>
        <a:p>
          <a:endParaRPr lang="cs-CZ"/>
        </a:p>
      </dgm:t>
    </dgm:pt>
    <dgm:pt modelId="{06A74E00-DDFD-4585-9ACB-52207913E8AD}">
      <dgm:prSet phldrT="[Text]" custT="1"/>
      <dgm:spPr/>
      <dgm:t>
        <a:bodyPr/>
        <a:lstStyle/>
        <a:p>
          <a:r>
            <a:rPr lang="cs-CZ" sz="2500" dirty="0" smtClean="0"/>
            <a:t>Uhersko</a:t>
          </a:r>
          <a:endParaRPr lang="cs-CZ" sz="2500" dirty="0"/>
        </a:p>
      </dgm:t>
    </dgm:pt>
    <dgm:pt modelId="{D388E65C-7C94-48AC-A7A5-68157678D5AE}" type="parTrans" cxnId="{1C818862-CDB6-47BA-9665-370277190F24}">
      <dgm:prSet/>
      <dgm:spPr/>
      <dgm:t>
        <a:bodyPr/>
        <a:lstStyle/>
        <a:p>
          <a:endParaRPr lang="cs-CZ"/>
        </a:p>
      </dgm:t>
    </dgm:pt>
    <dgm:pt modelId="{F7D93675-7C3F-4BF5-A074-170C4550DBC1}" type="sibTrans" cxnId="{1C818862-CDB6-47BA-9665-370277190F24}">
      <dgm:prSet/>
      <dgm:spPr/>
      <dgm:t>
        <a:bodyPr/>
        <a:lstStyle/>
        <a:p>
          <a:endParaRPr lang="cs-CZ"/>
        </a:p>
      </dgm:t>
    </dgm:pt>
    <dgm:pt modelId="{B7878C0A-3184-4085-B8FE-58E17F674617}">
      <dgm:prSet phldrT="[Text]" custT="1"/>
      <dgm:spPr/>
      <dgm:t>
        <a:bodyPr/>
        <a:lstStyle/>
        <a:p>
          <a:r>
            <a:rPr lang="cs-CZ" sz="2500" dirty="0" smtClean="0"/>
            <a:t>znak Husitů</a:t>
          </a:r>
          <a:endParaRPr lang="cs-CZ" sz="2500" dirty="0"/>
        </a:p>
      </dgm:t>
    </dgm:pt>
    <dgm:pt modelId="{66A86500-5AE8-4FD6-8228-D5F46A70E444}" type="parTrans" cxnId="{6CB6DE47-F823-49EF-89C9-3E51618C7B9F}">
      <dgm:prSet/>
      <dgm:spPr/>
      <dgm:t>
        <a:bodyPr/>
        <a:lstStyle/>
        <a:p>
          <a:endParaRPr lang="cs-CZ"/>
        </a:p>
      </dgm:t>
    </dgm:pt>
    <dgm:pt modelId="{C0C9D0DB-82E9-4975-93A7-734C5774B0FE}" type="sibTrans" cxnId="{6CB6DE47-F823-49EF-89C9-3E51618C7B9F}">
      <dgm:prSet/>
      <dgm:spPr/>
      <dgm:t>
        <a:bodyPr/>
        <a:lstStyle/>
        <a:p>
          <a:endParaRPr lang="cs-CZ"/>
        </a:p>
      </dgm:t>
    </dgm:pt>
    <dgm:pt modelId="{7152D9CA-CCB2-4575-9C70-A1131EF105BB}">
      <dgm:prSet phldrT="[Text]" custT="1"/>
      <dgm:spPr/>
      <dgm:t>
        <a:bodyPr/>
        <a:lstStyle/>
        <a:p>
          <a:r>
            <a:rPr lang="cs-CZ" sz="2500" dirty="0" smtClean="0"/>
            <a:t>Rakousko</a:t>
          </a:r>
          <a:endParaRPr lang="cs-CZ" sz="2500" dirty="0"/>
        </a:p>
      </dgm:t>
    </dgm:pt>
    <dgm:pt modelId="{26D3B912-FE1E-48BD-9766-20ECB4458039}" type="parTrans" cxnId="{B60A1554-2E9D-43D8-8B36-F8F71ABA8C58}">
      <dgm:prSet/>
      <dgm:spPr/>
      <dgm:t>
        <a:bodyPr/>
        <a:lstStyle/>
        <a:p>
          <a:endParaRPr lang="cs-CZ"/>
        </a:p>
      </dgm:t>
    </dgm:pt>
    <dgm:pt modelId="{2D73AB78-9A63-457D-9825-D66467BA5100}" type="sibTrans" cxnId="{B60A1554-2E9D-43D8-8B36-F8F71ABA8C58}">
      <dgm:prSet/>
      <dgm:spPr/>
      <dgm:t>
        <a:bodyPr/>
        <a:lstStyle/>
        <a:p>
          <a:endParaRPr lang="cs-CZ"/>
        </a:p>
      </dgm:t>
    </dgm:pt>
    <dgm:pt modelId="{1B4D6D3F-4E75-4B06-9ACC-5D2770E0D371}">
      <dgm:prSet phldrT="[Text]" custT="1"/>
      <dgm:spPr/>
      <dgm:t>
        <a:bodyPr/>
        <a:lstStyle/>
        <a:p>
          <a:r>
            <a:rPr lang="cs-CZ" sz="2500" dirty="0" smtClean="0"/>
            <a:t>objevení Ameriky</a:t>
          </a:r>
          <a:endParaRPr lang="cs-CZ" sz="2500" dirty="0"/>
        </a:p>
      </dgm:t>
    </dgm:pt>
    <dgm:pt modelId="{45705E08-D2A5-47A8-8441-3B87CF77832F}" type="parTrans" cxnId="{130552A6-036F-45E8-864C-0D9F73205561}">
      <dgm:prSet/>
      <dgm:spPr/>
      <dgm:t>
        <a:bodyPr/>
        <a:lstStyle/>
        <a:p>
          <a:endParaRPr lang="cs-CZ"/>
        </a:p>
      </dgm:t>
    </dgm:pt>
    <dgm:pt modelId="{D2252114-434D-407C-9789-5F4C60CCF42D}" type="sibTrans" cxnId="{130552A6-036F-45E8-864C-0D9F73205561}">
      <dgm:prSet/>
      <dgm:spPr/>
      <dgm:t>
        <a:bodyPr/>
        <a:lstStyle/>
        <a:p>
          <a:endParaRPr lang="cs-CZ"/>
        </a:p>
      </dgm:t>
    </dgm:pt>
    <dgm:pt modelId="{2BB5792D-279B-401A-AD53-38B991F69AB8}">
      <dgm:prSet phldrT="[Text]" custT="1"/>
      <dgm:spPr/>
      <dgm:t>
        <a:bodyPr/>
        <a:lstStyle/>
        <a:p>
          <a:r>
            <a:rPr lang="cs-CZ" sz="2500" dirty="0" smtClean="0"/>
            <a:t>socha  Davida</a:t>
          </a:r>
          <a:endParaRPr lang="cs-CZ" sz="2500" dirty="0"/>
        </a:p>
      </dgm:t>
    </dgm:pt>
    <dgm:pt modelId="{109D1C55-E5E0-4FAE-B874-430BDF749205}" type="parTrans" cxnId="{E7B38528-E134-4F1E-9D1B-4CC7FDD8719D}">
      <dgm:prSet/>
      <dgm:spPr/>
      <dgm:t>
        <a:bodyPr/>
        <a:lstStyle/>
        <a:p>
          <a:endParaRPr lang="cs-CZ"/>
        </a:p>
      </dgm:t>
    </dgm:pt>
    <dgm:pt modelId="{6B84F7A6-AD61-4236-8FAD-B1055638AB2D}" type="sibTrans" cxnId="{E7B38528-E134-4F1E-9D1B-4CC7FDD8719D}">
      <dgm:prSet/>
      <dgm:spPr/>
      <dgm:t>
        <a:bodyPr/>
        <a:lstStyle/>
        <a:p>
          <a:endParaRPr lang="cs-CZ"/>
        </a:p>
      </dgm:t>
    </dgm:pt>
    <dgm:pt modelId="{B014D4B8-5D4F-4EA7-B901-01E818F4D50C}">
      <dgm:prSet phldrT="[Text]" custT="1"/>
      <dgm:spPr/>
      <dgm:t>
        <a:bodyPr/>
        <a:lstStyle/>
        <a:p>
          <a:r>
            <a:rPr lang="cs-CZ" sz="2500" dirty="0" smtClean="0"/>
            <a:t>Kryštof Kolumbus</a:t>
          </a:r>
          <a:endParaRPr lang="cs-CZ" sz="2500" dirty="0"/>
        </a:p>
      </dgm:t>
    </dgm:pt>
    <dgm:pt modelId="{2AB7284E-E442-4671-9F7F-4F06C24DF247}" type="parTrans" cxnId="{0C25FD34-C267-4633-B2DF-0B57418E7A08}">
      <dgm:prSet/>
      <dgm:spPr/>
      <dgm:t>
        <a:bodyPr/>
        <a:lstStyle/>
        <a:p>
          <a:endParaRPr lang="cs-CZ"/>
        </a:p>
      </dgm:t>
    </dgm:pt>
    <dgm:pt modelId="{6DB1C163-5405-4402-BF28-D73825C9D5FB}" type="sibTrans" cxnId="{0C25FD34-C267-4633-B2DF-0B57418E7A08}">
      <dgm:prSet/>
      <dgm:spPr/>
      <dgm:t>
        <a:bodyPr/>
        <a:lstStyle/>
        <a:p>
          <a:endParaRPr lang="cs-CZ"/>
        </a:p>
      </dgm:t>
    </dgm:pt>
    <dgm:pt modelId="{E88858DB-730D-4324-BE58-95C242116533}">
      <dgm:prSet phldrT="[Text]" custT="1"/>
      <dgm:spPr/>
      <dgm:t>
        <a:bodyPr/>
        <a:lstStyle/>
        <a:p>
          <a:r>
            <a:rPr lang="cs-CZ" sz="2500" dirty="0" smtClean="0"/>
            <a:t>kalich</a:t>
          </a:r>
          <a:endParaRPr lang="cs-CZ" sz="2500" dirty="0"/>
        </a:p>
      </dgm:t>
    </dgm:pt>
    <dgm:pt modelId="{B27BA1C4-D586-4966-BE3F-88D3F2BE2DCC}" type="parTrans" cxnId="{79B27ACC-22CE-4174-8CEF-10B4EB8AFEA2}">
      <dgm:prSet/>
      <dgm:spPr/>
      <dgm:t>
        <a:bodyPr/>
        <a:lstStyle/>
        <a:p>
          <a:endParaRPr lang="cs-CZ"/>
        </a:p>
      </dgm:t>
    </dgm:pt>
    <dgm:pt modelId="{90E8C572-6D54-401A-9543-4E03F2A8C5CF}" type="sibTrans" cxnId="{79B27ACC-22CE-4174-8CEF-10B4EB8AFEA2}">
      <dgm:prSet/>
      <dgm:spPr/>
      <dgm:t>
        <a:bodyPr/>
        <a:lstStyle/>
        <a:p>
          <a:endParaRPr lang="cs-CZ"/>
        </a:p>
      </dgm:t>
    </dgm:pt>
    <dgm:pt modelId="{FF399AA7-7C96-46CB-BB57-5929003A691E}">
      <dgm:prSet phldrT="[Text]" custT="1"/>
      <dgm:spPr/>
      <dgm:t>
        <a:bodyPr/>
        <a:lstStyle/>
        <a:p>
          <a:r>
            <a:rPr lang="cs-CZ" sz="2500" dirty="0" smtClean="0"/>
            <a:t>Jan Hus</a:t>
          </a:r>
          <a:endParaRPr lang="cs-CZ" sz="2500" dirty="0"/>
        </a:p>
      </dgm:t>
    </dgm:pt>
    <dgm:pt modelId="{E97F976C-F312-4ED4-9F62-D31A549D0562}" type="sibTrans" cxnId="{ADD45126-3D2E-408E-8766-1E02B5C22B87}">
      <dgm:prSet/>
      <dgm:spPr/>
      <dgm:t>
        <a:bodyPr/>
        <a:lstStyle/>
        <a:p>
          <a:endParaRPr lang="cs-CZ"/>
        </a:p>
      </dgm:t>
    </dgm:pt>
    <dgm:pt modelId="{EE6FAC46-F50B-4FF6-A4C4-C6C22FA1BB73}" type="parTrans" cxnId="{ADD45126-3D2E-408E-8766-1E02B5C22B87}">
      <dgm:prSet/>
      <dgm:spPr/>
      <dgm:t>
        <a:bodyPr/>
        <a:lstStyle/>
        <a:p>
          <a:endParaRPr lang="cs-CZ"/>
        </a:p>
      </dgm:t>
    </dgm:pt>
    <dgm:pt modelId="{915C0139-C52E-4F77-A750-F2C0B7C3E96A}" type="pres">
      <dgm:prSet presAssocID="{81ACA1B0-193C-4074-860E-6DDB76886A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85D9313-43BA-4C6B-A45E-EE84C91A3A2B}" type="pres">
      <dgm:prSet presAssocID="{FF399AA7-7C96-46CB-BB57-5929003A691E}" presName="node" presStyleLbl="node1" presStyleIdx="0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7D5E86-656B-4FD1-9245-1305875800B5}" type="pres">
      <dgm:prSet presAssocID="{E97F976C-F312-4ED4-9F62-D31A549D0562}" presName="sibTrans" presStyleCnt="0"/>
      <dgm:spPr/>
    </dgm:pt>
    <dgm:pt modelId="{22B2184C-17C5-4F07-A288-AA7FE9585748}" type="pres">
      <dgm:prSet presAssocID="{5158B692-C6E3-4821-8840-B50422AC3035}" presName="node" presStyleLbl="node1" presStyleIdx="1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453E662-6DE6-40A9-95AC-3F976CEA0962}" type="pres">
      <dgm:prSet presAssocID="{AB85EE0D-2CB0-452A-BAD7-FB2AD7143DE3}" presName="sibTrans" presStyleCnt="0"/>
      <dgm:spPr/>
    </dgm:pt>
    <dgm:pt modelId="{DB986C57-E602-487B-8E35-16F9165E1504}" type="pres">
      <dgm:prSet presAssocID="{1B4D6D3F-4E75-4B06-9ACC-5D2770E0D371}" presName="node" presStyleLbl="node1" presStyleIdx="2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701069B-F503-49A1-AFAD-3AE3DEE59964}" type="pres">
      <dgm:prSet presAssocID="{D2252114-434D-407C-9789-5F4C60CCF42D}" presName="sibTrans" presStyleCnt="0"/>
      <dgm:spPr/>
    </dgm:pt>
    <dgm:pt modelId="{E20D2D22-FEFC-4009-A1F0-3011B18B1D0B}" type="pres">
      <dgm:prSet presAssocID="{2BB5792D-279B-401A-AD53-38B991F69AB8}" presName="node" presStyleLbl="node1" presStyleIdx="3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D51F73E-6959-4F6B-AA89-BD04F0CAB7B1}" type="pres">
      <dgm:prSet presAssocID="{6B84F7A6-AD61-4236-8FAD-B1055638AB2D}" presName="sibTrans" presStyleCnt="0"/>
      <dgm:spPr/>
    </dgm:pt>
    <dgm:pt modelId="{E6B1943E-1111-46BD-9878-B48EDD155ADA}" type="pres">
      <dgm:prSet presAssocID="{B014D4B8-5D4F-4EA7-B901-01E818F4D50C}" presName="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CE6419-3EE3-4E09-8BAC-72933821AC23}" type="pres">
      <dgm:prSet presAssocID="{6DB1C163-5405-4402-BF28-D73825C9D5FB}" presName="sibTrans" presStyleCnt="0"/>
      <dgm:spPr/>
    </dgm:pt>
    <dgm:pt modelId="{68D0EBC4-B8E4-4862-89A6-D07F440C49C9}" type="pres">
      <dgm:prSet presAssocID="{E88858DB-730D-4324-BE58-95C242116533}" presName="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D648EE-C7C8-411C-BFFB-9572BE9E0BC0}" type="pres">
      <dgm:prSet presAssocID="{90E8C572-6D54-401A-9543-4E03F2A8C5CF}" presName="sibTrans" presStyleCnt="0"/>
      <dgm:spPr/>
    </dgm:pt>
    <dgm:pt modelId="{00C216E0-3996-4B4E-9977-6181A6229FB7}" type="pres">
      <dgm:prSet presAssocID="{64139ED7-3665-4351-8ADA-53E4796A2A7C}" presName="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F5DFCBB-E99C-4F3D-8EC4-D3320F3B836F}" type="pres">
      <dgm:prSet presAssocID="{DB462B7F-8D96-4329-B744-9391968CD553}" presName="sibTrans" presStyleCnt="0"/>
      <dgm:spPr/>
    </dgm:pt>
    <dgm:pt modelId="{53442034-5515-4F03-888E-674AAECBB4B4}" type="pres">
      <dgm:prSet presAssocID="{06A74E00-DDFD-4585-9ACB-52207913E8AD}" presName="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FBCB8CB-293F-4E44-812A-8E23EB74240E}" type="pres">
      <dgm:prSet presAssocID="{F7D93675-7C3F-4BF5-A074-170C4550DBC1}" presName="sibTrans" presStyleCnt="0"/>
      <dgm:spPr/>
    </dgm:pt>
    <dgm:pt modelId="{64EDB68B-6270-4F02-9945-8C07A8F85C3C}" type="pres">
      <dgm:prSet presAssocID="{B7878C0A-3184-4085-B8FE-58E17F674617}" presName="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AC1E617-75EA-4C81-866F-B12F59094F35}" type="pres">
      <dgm:prSet presAssocID="{C0C9D0DB-82E9-4975-93A7-734C5774B0FE}" presName="sibTrans" presStyleCnt="0"/>
      <dgm:spPr/>
    </dgm:pt>
    <dgm:pt modelId="{6BC9CD4E-2F5D-4BC2-A760-2F39517B4F7C}" type="pres">
      <dgm:prSet presAssocID="{7152D9CA-CCB2-4575-9C70-A1131EF105BB}" presName="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87E6D1-FC70-4618-8F64-867ADE52DD30}" type="pres">
      <dgm:prSet presAssocID="{2D73AB78-9A63-457D-9825-D66467BA5100}" presName="sibTrans" presStyleCnt="0"/>
      <dgm:spPr/>
    </dgm:pt>
    <dgm:pt modelId="{A1BC31C3-EFB1-44D9-9396-C3368D8FC6BB}" type="pres">
      <dgm:prSet presAssocID="{75F8A1FF-A698-4D54-A8E7-99D14F1217E5}" presName="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ECE26FF-BCC8-409E-A0DB-EC4FEBBBC8BB}" type="pres">
      <dgm:prSet presAssocID="{0A00A2D8-4152-4992-A19B-18656802B7D2}" presName="sibTrans" presStyleCnt="0"/>
      <dgm:spPr/>
    </dgm:pt>
    <dgm:pt modelId="{D9932CE7-7673-4B46-B202-C911C7E895B3}" type="pres">
      <dgm:prSet presAssocID="{406E3667-3EF4-4CB8-8154-EF9A77520995}" presName="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03EDC5-6129-414B-9667-DE53A84742F2}" type="pres">
      <dgm:prSet presAssocID="{7D1DE178-1943-4DD6-A345-3F4E44215139}" presName="sibTrans" presStyleCnt="0"/>
      <dgm:spPr/>
    </dgm:pt>
    <dgm:pt modelId="{F5A28AD9-DE6A-4738-8510-46B45E6D9CA8}" type="pres">
      <dgm:prSet presAssocID="{32416F7C-6465-4678-8338-A3D3950E4370}" presName="node" presStyleLbl="node1" presStyleIdx="12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845A1D-917A-4836-B0FE-5D964CDB5467}" type="pres">
      <dgm:prSet presAssocID="{49F9CF52-0DCF-4E7F-B65D-7BFF4FF21A45}" presName="sibTrans" presStyleCnt="0"/>
      <dgm:spPr/>
    </dgm:pt>
    <dgm:pt modelId="{C359245B-8361-4AF4-A09B-60B30054B885}" type="pres">
      <dgm:prSet presAssocID="{747B21C9-558E-4A03-BBED-3E84BEB79FDE}" presName="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917FDB8-587A-456D-B67F-AFB31EAF3BFF}" type="pres">
      <dgm:prSet presAssocID="{4F0515EF-C489-4681-A567-21D97EF3DF7E}" presName="sibTrans" presStyleCnt="0"/>
      <dgm:spPr/>
    </dgm:pt>
    <dgm:pt modelId="{DD2950C3-10CE-47E8-B8BA-73C32EAA3E38}" type="pres">
      <dgm:prSet presAssocID="{C0D08742-64A6-474D-AF16-2CAF773FEEC7}" presName="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3836A2-CF92-465D-BCC7-7FF46669DCB2}" type="pres">
      <dgm:prSet presAssocID="{9DFE048E-B769-49AB-987D-A4EDCE7969E4}" presName="sibTrans" presStyleCnt="0"/>
      <dgm:spPr/>
    </dgm:pt>
    <dgm:pt modelId="{8D30B176-29C3-4C64-9407-30F9B8D5D4D0}" type="pres">
      <dgm:prSet presAssocID="{F51ECD30-3C86-4CC3-93B8-FD6732A73BFD}" presName="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235AF30-F248-40B6-BCF0-5AE5CF47AEB1}" type="presOf" srcId="{B7878C0A-3184-4085-B8FE-58E17F674617}" destId="{64EDB68B-6270-4F02-9945-8C07A8F85C3C}" srcOrd="0" destOrd="0" presId="urn:microsoft.com/office/officeart/2005/8/layout/default#1"/>
    <dgm:cxn modelId="{B16E53ED-718C-416B-A8BB-0A9604A86F6C}" type="presOf" srcId="{2BB5792D-279B-401A-AD53-38B991F69AB8}" destId="{E20D2D22-FEFC-4009-A1F0-3011B18B1D0B}" srcOrd="0" destOrd="0" presId="urn:microsoft.com/office/officeart/2005/8/layout/default#1"/>
    <dgm:cxn modelId="{79B27ACC-22CE-4174-8CEF-10B4EB8AFEA2}" srcId="{81ACA1B0-193C-4074-860E-6DDB76886A8C}" destId="{E88858DB-730D-4324-BE58-95C242116533}" srcOrd="5" destOrd="0" parTransId="{B27BA1C4-D586-4966-BE3F-88D3F2BE2DCC}" sibTransId="{90E8C572-6D54-401A-9543-4E03F2A8C5CF}"/>
    <dgm:cxn modelId="{44EAEC50-0DDD-44B4-B284-172B149B4204}" type="presOf" srcId="{F51ECD30-3C86-4CC3-93B8-FD6732A73BFD}" destId="{8D30B176-29C3-4C64-9407-30F9B8D5D4D0}" srcOrd="0" destOrd="0" presId="urn:microsoft.com/office/officeart/2005/8/layout/default#1"/>
    <dgm:cxn modelId="{551A2F73-CA65-4EF1-B8BB-B332E9E8D722}" type="presOf" srcId="{406E3667-3EF4-4CB8-8154-EF9A77520995}" destId="{D9932CE7-7673-4B46-B202-C911C7E895B3}" srcOrd="0" destOrd="0" presId="urn:microsoft.com/office/officeart/2005/8/layout/default#1"/>
    <dgm:cxn modelId="{4BB870D0-E157-448D-9064-CAD0DAD0204B}" type="presOf" srcId="{747B21C9-558E-4A03-BBED-3E84BEB79FDE}" destId="{C359245B-8361-4AF4-A09B-60B30054B885}" srcOrd="0" destOrd="0" presId="urn:microsoft.com/office/officeart/2005/8/layout/default#1"/>
    <dgm:cxn modelId="{A4964AC0-0629-45ED-ABC5-9BFBBA647D08}" type="presOf" srcId="{7152D9CA-CCB2-4575-9C70-A1131EF105BB}" destId="{6BC9CD4E-2F5D-4BC2-A760-2F39517B4F7C}" srcOrd="0" destOrd="0" presId="urn:microsoft.com/office/officeart/2005/8/layout/default#1"/>
    <dgm:cxn modelId="{59CAE5A4-E817-4461-82FB-D8CD4B1D4293}" type="presOf" srcId="{06A74E00-DDFD-4585-9ACB-52207913E8AD}" destId="{53442034-5515-4F03-888E-674AAECBB4B4}" srcOrd="0" destOrd="0" presId="urn:microsoft.com/office/officeart/2005/8/layout/default#1"/>
    <dgm:cxn modelId="{E872B2A3-D7F6-45CD-9FCD-5FA059B4E464}" type="presOf" srcId="{81ACA1B0-193C-4074-860E-6DDB76886A8C}" destId="{915C0139-C52E-4F77-A750-F2C0B7C3E96A}" srcOrd="0" destOrd="0" presId="urn:microsoft.com/office/officeart/2005/8/layout/default#1"/>
    <dgm:cxn modelId="{7301A045-225A-45A4-B064-F43A11C08A27}" type="presOf" srcId="{32416F7C-6465-4678-8338-A3D3950E4370}" destId="{F5A28AD9-DE6A-4738-8510-46B45E6D9CA8}" srcOrd="0" destOrd="0" presId="urn:microsoft.com/office/officeart/2005/8/layout/default#1"/>
    <dgm:cxn modelId="{70453C0E-8D03-4D33-B5DA-9A123F2348DC}" srcId="{81ACA1B0-193C-4074-860E-6DDB76886A8C}" destId="{F51ECD30-3C86-4CC3-93B8-FD6732A73BFD}" srcOrd="15" destOrd="0" parTransId="{66CBB125-0145-4FDA-BA8C-9E096B022B43}" sibTransId="{B08E8FFF-1786-4129-A0DC-127DBAD8C6BB}"/>
    <dgm:cxn modelId="{F658429E-3725-4C5A-BE83-19F729234AB2}" srcId="{81ACA1B0-193C-4074-860E-6DDB76886A8C}" destId="{747B21C9-558E-4A03-BBED-3E84BEB79FDE}" srcOrd="13" destOrd="0" parTransId="{59676221-67DC-45E6-ABF4-360CA4E4A5D9}" sibTransId="{4F0515EF-C489-4681-A567-21D97EF3DF7E}"/>
    <dgm:cxn modelId="{ADD45126-3D2E-408E-8766-1E02B5C22B87}" srcId="{81ACA1B0-193C-4074-860E-6DDB76886A8C}" destId="{FF399AA7-7C96-46CB-BB57-5929003A691E}" srcOrd="0" destOrd="0" parTransId="{EE6FAC46-F50B-4FF6-A4C4-C6C22FA1BB73}" sibTransId="{E97F976C-F312-4ED4-9F62-D31A549D0562}"/>
    <dgm:cxn modelId="{DD25EB8F-1526-4F9E-85F1-83A23C2ABB8E}" type="presOf" srcId="{64139ED7-3665-4351-8ADA-53E4796A2A7C}" destId="{00C216E0-3996-4B4E-9977-6181A6229FB7}" srcOrd="0" destOrd="0" presId="urn:microsoft.com/office/officeart/2005/8/layout/default#1"/>
    <dgm:cxn modelId="{2E85BD4B-91DA-45CA-9FD3-75B226F03F47}" type="presOf" srcId="{75F8A1FF-A698-4D54-A8E7-99D14F1217E5}" destId="{A1BC31C3-EFB1-44D9-9396-C3368D8FC6BB}" srcOrd="0" destOrd="0" presId="urn:microsoft.com/office/officeart/2005/8/layout/default#1"/>
    <dgm:cxn modelId="{16FA1406-9B28-4FBE-9C6A-997FA35E28A0}" srcId="{81ACA1B0-193C-4074-860E-6DDB76886A8C}" destId="{64139ED7-3665-4351-8ADA-53E4796A2A7C}" srcOrd="6" destOrd="0" parTransId="{67469025-94FE-481F-AF02-EC3878B0D4F6}" sibTransId="{DB462B7F-8D96-4329-B744-9391968CD553}"/>
    <dgm:cxn modelId="{ECA0159B-78A5-4443-8FBF-C1A0F04FF1CF}" type="presOf" srcId="{B014D4B8-5D4F-4EA7-B901-01E818F4D50C}" destId="{E6B1943E-1111-46BD-9878-B48EDD155ADA}" srcOrd="0" destOrd="0" presId="urn:microsoft.com/office/officeart/2005/8/layout/default#1"/>
    <dgm:cxn modelId="{1C818862-CDB6-47BA-9665-370277190F24}" srcId="{81ACA1B0-193C-4074-860E-6DDB76886A8C}" destId="{06A74E00-DDFD-4585-9ACB-52207913E8AD}" srcOrd="7" destOrd="0" parTransId="{D388E65C-7C94-48AC-A7A5-68157678D5AE}" sibTransId="{F7D93675-7C3F-4BF5-A074-170C4550DBC1}"/>
    <dgm:cxn modelId="{E7B38528-E134-4F1E-9D1B-4CC7FDD8719D}" srcId="{81ACA1B0-193C-4074-860E-6DDB76886A8C}" destId="{2BB5792D-279B-401A-AD53-38B991F69AB8}" srcOrd="3" destOrd="0" parTransId="{109D1C55-E5E0-4FAE-B874-430BDF749205}" sibTransId="{6B84F7A6-AD61-4236-8FAD-B1055638AB2D}"/>
    <dgm:cxn modelId="{A97BB585-E683-4C1D-8C4B-C3772C69F3B1}" srcId="{81ACA1B0-193C-4074-860E-6DDB76886A8C}" destId="{C0D08742-64A6-474D-AF16-2CAF773FEEC7}" srcOrd="14" destOrd="0" parTransId="{97F54E11-5A48-43E2-8AB2-88B00F667C46}" sibTransId="{9DFE048E-B769-49AB-987D-A4EDCE7969E4}"/>
    <dgm:cxn modelId="{0469F4E7-E483-4E90-ABBB-4174A5A6EC19}" srcId="{81ACA1B0-193C-4074-860E-6DDB76886A8C}" destId="{5158B692-C6E3-4821-8840-B50422AC3035}" srcOrd="1" destOrd="0" parTransId="{24801948-3640-4CA9-AC38-9458B700690B}" sibTransId="{AB85EE0D-2CB0-452A-BAD7-FB2AD7143DE3}"/>
    <dgm:cxn modelId="{C43F8013-19D4-4DA0-B376-D4479E1F5332}" type="presOf" srcId="{E88858DB-730D-4324-BE58-95C242116533}" destId="{68D0EBC4-B8E4-4862-89A6-D07F440C49C9}" srcOrd="0" destOrd="0" presId="urn:microsoft.com/office/officeart/2005/8/layout/default#1"/>
    <dgm:cxn modelId="{E75DE2BB-C750-4687-8193-7579CA0058B3}" type="presOf" srcId="{5158B692-C6E3-4821-8840-B50422AC3035}" destId="{22B2184C-17C5-4F07-A288-AA7FE9585748}" srcOrd="0" destOrd="0" presId="urn:microsoft.com/office/officeart/2005/8/layout/default#1"/>
    <dgm:cxn modelId="{5D51FC0D-0402-4CA4-8283-F4B18FCE4960}" srcId="{81ACA1B0-193C-4074-860E-6DDB76886A8C}" destId="{406E3667-3EF4-4CB8-8154-EF9A77520995}" srcOrd="11" destOrd="0" parTransId="{74B7405A-2D1A-4DF6-AA4B-12E31F93EB56}" sibTransId="{7D1DE178-1943-4DD6-A345-3F4E44215139}"/>
    <dgm:cxn modelId="{6CB6DE47-F823-49EF-89C9-3E51618C7B9F}" srcId="{81ACA1B0-193C-4074-860E-6DDB76886A8C}" destId="{B7878C0A-3184-4085-B8FE-58E17F674617}" srcOrd="8" destOrd="0" parTransId="{66A86500-5AE8-4FD6-8228-D5F46A70E444}" sibTransId="{C0C9D0DB-82E9-4975-93A7-734C5774B0FE}"/>
    <dgm:cxn modelId="{D416A7F0-1098-49B2-ADB4-BF5724C0C35A}" type="presOf" srcId="{FF399AA7-7C96-46CB-BB57-5929003A691E}" destId="{D85D9313-43BA-4C6B-A45E-EE84C91A3A2B}" srcOrd="0" destOrd="0" presId="urn:microsoft.com/office/officeart/2005/8/layout/default#1"/>
    <dgm:cxn modelId="{0C25FD34-C267-4633-B2DF-0B57418E7A08}" srcId="{81ACA1B0-193C-4074-860E-6DDB76886A8C}" destId="{B014D4B8-5D4F-4EA7-B901-01E818F4D50C}" srcOrd="4" destOrd="0" parTransId="{2AB7284E-E442-4671-9F7F-4F06C24DF247}" sibTransId="{6DB1C163-5405-4402-BF28-D73825C9D5FB}"/>
    <dgm:cxn modelId="{B60A1554-2E9D-43D8-8B36-F8F71ABA8C58}" srcId="{81ACA1B0-193C-4074-860E-6DDB76886A8C}" destId="{7152D9CA-CCB2-4575-9C70-A1131EF105BB}" srcOrd="9" destOrd="0" parTransId="{26D3B912-FE1E-48BD-9766-20ECB4458039}" sibTransId="{2D73AB78-9A63-457D-9825-D66467BA5100}"/>
    <dgm:cxn modelId="{C2D65545-5685-43EF-90F5-DF674FA6285F}" type="presOf" srcId="{1B4D6D3F-4E75-4B06-9ACC-5D2770E0D371}" destId="{DB986C57-E602-487B-8E35-16F9165E1504}" srcOrd="0" destOrd="0" presId="urn:microsoft.com/office/officeart/2005/8/layout/default#1"/>
    <dgm:cxn modelId="{AD5FD48A-446A-4ABC-B79B-01F3AD0DD4D3}" type="presOf" srcId="{C0D08742-64A6-474D-AF16-2CAF773FEEC7}" destId="{DD2950C3-10CE-47E8-B8BA-73C32EAA3E38}" srcOrd="0" destOrd="0" presId="urn:microsoft.com/office/officeart/2005/8/layout/default#1"/>
    <dgm:cxn modelId="{9416AA40-A776-46E7-9501-FDDC2A553992}" srcId="{81ACA1B0-193C-4074-860E-6DDB76886A8C}" destId="{32416F7C-6465-4678-8338-A3D3950E4370}" srcOrd="12" destOrd="0" parTransId="{533E8F6C-1865-4278-A892-ED9A1AF37839}" sibTransId="{49F9CF52-0DCF-4E7F-B65D-7BFF4FF21A45}"/>
    <dgm:cxn modelId="{C1F35C95-D50C-4300-B880-E25D8404B0C4}" srcId="{81ACA1B0-193C-4074-860E-6DDB76886A8C}" destId="{75F8A1FF-A698-4D54-A8E7-99D14F1217E5}" srcOrd="10" destOrd="0" parTransId="{21F75B14-6178-42BE-A061-A25417366147}" sibTransId="{0A00A2D8-4152-4992-A19B-18656802B7D2}"/>
    <dgm:cxn modelId="{130552A6-036F-45E8-864C-0D9F73205561}" srcId="{81ACA1B0-193C-4074-860E-6DDB76886A8C}" destId="{1B4D6D3F-4E75-4B06-9ACC-5D2770E0D371}" srcOrd="2" destOrd="0" parTransId="{45705E08-D2A5-47A8-8441-3B87CF77832F}" sibTransId="{D2252114-434D-407C-9789-5F4C60CCF42D}"/>
    <dgm:cxn modelId="{5AA0B5FD-CA3D-47B3-9701-752A6579CC09}" type="presParOf" srcId="{915C0139-C52E-4F77-A750-F2C0B7C3E96A}" destId="{D85D9313-43BA-4C6B-A45E-EE84C91A3A2B}" srcOrd="0" destOrd="0" presId="urn:microsoft.com/office/officeart/2005/8/layout/default#1"/>
    <dgm:cxn modelId="{870E8551-BE8D-42D0-9017-B9F2C760D107}" type="presParOf" srcId="{915C0139-C52E-4F77-A750-F2C0B7C3E96A}" destId="{097D5E86-656B-4FD1-9245-1305875800B5}" srcOrd="1" destOrd="0" presId="urn:microsoft.com/office/officeart/2005/8/layout/default#1"/>
    <dgm:cxn modelId="{99AD0638-8F0C-4B27-8FAE-3E3D0C3465AF}" type="presParOf" srcId="{915C0139-C52E-4F77-A750-F2C0B7C3E96A}" destId="{22B2184C-17C5-4F07-A288-AA7FE9585748}" srcOrd="2" destOrd="0" presId="urn:microsoft.com/office/officeart/2005/8/layout/default#1"/>
    <dgm:cxn modelId="{CB817DAC-63B8-4B7C-82BF-E1378F7E3816}" type="presParOf" srcId="{915C0139-C52E-4F77-A750-F2C0B7C3E96A}" destId="{2453E662-6DE6-40A9-95AC-3F976CEA0962}" srcOrd="3" destOrd="0" presId="urn:microsoft.com/office/officeart/2005/8/layout/default#1"/>
    <dgm:cxn modelId="{70FE05F6-A5D0-4839-AE3A-73DC56B754D8}" type="presParOf" srcId="{915C0139-C52E-4F77-A750-F2C0B7C3E96A}" destId="{DB986C57-E602-487B-8E35-16F9165E1504}" srcOrd="4" destOrd="0" presId="urn:microsoft.com/office/officeart/2005/8/layout/default#1"/>
    <dgm:cxn modelId="{D4D1B0A9-9591-497F-A21B-F4E595E7080F}" type="presParOf" srcId="{915C0139-C52E-4F77-A750-F2C0B7C3E96A}" destId="{C701069B-F503-49A1-AFAD-3AE3DEE59964}" srcOrd="5" destOrd="0" presId="urn:microsoft.com/office/officeart/2005/8/layout/default#1"/>
    <dgm:cxn modelId="{B790872B-F998-4BF1-9C7F-D7C237FF244D}" type="presParOf" srcId="{915C0139-C52E-4F77-A750-F2C0B7C3E96A}" destId="{E20D2D22-FEFC-4009-A1F0-3011B18B1D0B}" srcOrd="6" destOrd="0" presId="urn:microsoft.com/office/officeart/2005/8/layout/default#1"/>
    <dgm:cxn modelId="{1EED36EF-B96E-4BDA-B47D-8D89262B6ACC}" type="presParOf" srcId="{915C0139-C52E-4F77-A750-F2C0B7C3E96A}" destId="{DD51F73E-6959-4F6B-AA89-BD04F0CAB7B1}" srcOrd="7" destOrd="0" presId="urn:microsoft.com/office/officeart/2005/8/layout/default#1"/>
    <dgm:cxn modelId="{99EAEA90-B5D4-41D4-9100-A7EBC1EFCB80}" type="presParOf" srcId="{915C0139-C52E-4F77-A750-F2C0B7C3E96A}" destId="{E6B1943E-1111-46BD-9878-B48EDD155ADA}" srcOrd="8" destOrd="0" presId="urn:microsoft.com/office/officeart/2005/8/layout/default#1"/>
    <dgm:cxn modelId="{2F03B53B-642B-406F-82F9-C9BF5AD30347}" type="presParOf" srcId="{915C0139-C52E-4F77-A750-F2C0B7C3E96A}" destId="{59CE6419-3EE3-4E09-8BAC-72933821AC23}" srcOrd="9" destOrd="0" presId="urn:microsoft.com/office/officeart/2005/8/layout/default#1"/>
    <dgm:cxn modelId="{AE0D50D7-9EAB-4C34-81E5-71503D0C1E04}" type="presParOf" srcId="{915C0139-C52E-4F77-A750-F2C0B7C3E96A}" destId="{68D0EBC4-B8E4-4862-89A6-D07F440C49C9}" srcOrd="10" destOrd="0" presId="urn:microsoft.com/office/officeart/2005/8/layout/default#1"/>
    <dgm:cxn modelId="{C8EC4013-DF46-4FE2-8EA3-2DEB9731EA4F}" type="presParOf" srcId="{915C0139-C52E-4F77-A750-F2C0B7C3E96A}" destId="{09D648EE-C7C8-411C-BFFB-9572BE9E0BC0}" srcOrd="11" destOrd="0" presId="urn:microsoft.com/office/officeart/2005/8/layout/default#1"/>
    <dgm:cxn modelId="{B74E5008-D8F2-49F5-85B4-EAF4A18220EB}" type="presParOf" srcId="{915C0139-C52E-4F77-A750-F2C0B7C3E96A}" destId="{00C216E0-3996-4B4E-9977-6181A6229FB7}" srcOrd="12" destOrd="0" presId="urn:microsoft.com/office/officeart/2005/8/layout/default#1"/>
    <dgm:cxn modelId="{8CEC93D6-0EA8-42C6-A548-AAE723E585C1}" type="presParOf" srcId="{915C0139-C52E-4F77-A750-F2C0B7C3E96A}" destId="{DF5DFCBB-E99C-4F3D-8EC4-D3320F3B836F}" srcOrd="13" destOrd="0" presId="urn:microsoft.com/office/officeart/2005/8/layout/default#1"/>
    <dgm:cxn modelId="{CCCF3ACD-43DC-498F-A350-A063BE45B66B}" type="presParOf" srcId="{915C0139-C52E-4F77-A750-F2C0B7C3E96A}" destId="{53442034-5515-4F03-888E-674AAECBB4B4}" srcOrd="14" destOrd="0" presId="urn:microsoft.com/office/officeart/2005/8/layout/default#1"/>
    <dgm:cxn modelId="{0E98FC94-45A7-41CA-AAA0-BF50ACF7CD7C}" type="presParOf" srcId="{915C0139-C52E-4F77-A750-F2C0B7C3E96A}" destId="{9FBCB8CB-293F-4E44-812A-8E23EB74240E}" srcOrd="15" destOrd="0" presId="urn:microsoft.com/office/officeart/2005/8/layout/default#1"/>
    <dgm:cxn modelId="{DCAE645A-3F78-48EF-B22D-5B89ADC90412}" type="presParOf" srcId="{915C0139-C52E-4F77-A750-F2C0B7C3E96A}" destId="{64EDB68B-6270-4F02-9945-8C07A8F85C3C}" srcOrd="16" destOrd="0" presId="urn:microsoft.com/office/officeart/2005/8/layout/default#1"/>
    <dgm:cxn modelId="{88B045F7-E573-43E2-A76D-4F87EB2DD5D0}" type="presParOf" srcId="{915C0139-C52E-4F77-A750-F2C0B7C3E96A}" destId="{9AC1E617-75EA-4C81-866F-B12F59094F35}" srcOrd="17" destOrd="0" presId="urn:microsoft.com/office/officeart/2005/8/layout/default#1"/>
    <dgm:cxn modelId="{F5C76941-E69E-4225-BF3D-37CE8A4B4E62}" type="presParOf" srcId="{915C0139-C52E-4F77-A750-F2C0B7C3E96A}" destId="{6BC9CD4E-2F5D-4BC2-A760-2F39517B4F7C}" srcOrd="18" destOrd="0" presId="urn:microsoft.com/office/officeart/2005/8/layout/default#1"/>
    <dgm:cxn modelId="{11B42B57-9600-482B-9CEF-154F99F777F0}" type="presParOf" srcId="{915C0139-C52E-4F77-A750-F2C0B7C3E96A}" destId="{4687E6D1-FC70-4618-8F64-867ADE52DD30}" srcOrd="19" destOrd="0" presId="urn:microsoft.com/office/officeart/2005/8/layout/default#1"/>
    <dgm:cxn modelId="{00F7ABCA-7388-4B0E-A7B7-65B9659BA746}" type="presParOf" srcId="{915C0139-C52E-4F77-A750-F2C0B7C3E96A}" destId="{A1BC31C3-EFB1-44D9-9396-C3368D8FC6BB}" srcOrd="20" destOrd="0" presId="urn:microsoft.com/office/officeart/2005/8/layout/default#1"/>
    <dgm:cxn modelId="{80444878-FFE5-41C4-936D-233C9C65FDE1}" type="presParOf" srcId="{915C0139-C52E-4F77-A750-F2C0B7C3E96A}" destId="{CECE26FF-BCC8-409E-A0DB-EC4FEBBBC8BB}" srcOrd="21" destOrd="0" presId="urn:microsoft.com/office/officeart/2005/8/layout/default#1"/>
    <dgm:cxn modelId="{EA2730A2-F004-487F-9CBD-90C81044E9FD}" type="presParOf" srcId="{915C0139-C52E-4F77-A750-F2C0B7C3E96A}" destId="{D9932CE7-7673-4B46-B202-C911C7E895B3}" srcOrd="22" destOrd="0" presId="urn:microsoft.com/office/officeart/2005/8/layout/default#1"/>
    <dgm:cxn modelId="{CC91B7E8-9AFB-4A85-A5E2-845B4A2AF2B4}" type="presParOf" srcId="{915C0139-C52E-4F77-A750-F2C0B7C3E96A}" destId="{CA03EDC5-6129-414B-9667-DE53A84742F2}" srcOrd="23" destOrd="0" presId="urn:microsoft.com/office/officeart/2005/8/layout/default#1"/>
    <dgm:cxn modelId="{830F98C2-CBDE-4AAA-8407-D03250239ED7}" type="presParOf" srcId="{915C0139-C52E-4F77-A750-F2C0B7C3E96A}" destId="{F5A28AD9-DE6A-4738-8510-46B45E6D9CA8}" srcOrd="24" destOrd="0" presId="urn:microsoft.com/office/officeart/2005/8/layout/default#1"/>
    <dgm:cxn modelId="{73758FDF-7F0B-4A77-93EA-94ED8825EA6F}" type="presParOf" srcId="{915C0139-C52E-4F77-A750-F2C0B7C3E96A}" destId="{E2845A1D-917A-4836-B0FE-5D964CDB5467}" srcOrd="25" destOrd="0" presId="urn:microsoft.com/office/officeart/2005/8/layout/default#1"/>
    <dgm:cxn modelId="{9AFCEB1C-D60E-4ADA-8FC3-BAA9F5F5095B}" type="presParOf" srcId="{915C0139-C52E-4F77-A750-F2C0B7C3E96A}" destId="{C359245B-8361-4AF4-A09B-60B30054B885}" srcOrd="26" destOrd="0" presId="urn:microsoft.com/office/officeart/2005/8/layout/default#1"/>
    <dgm:cxn modelId="{14EDD612-47BE-4E72-A671-553016805361}" type="presParOf" srcId="{915C0139-C52E-4F77-A750-F2C0B7C3E96A}" destId="{D917FDB8-587A-456D-B67F-AFB31EAF3BFF}" srcOrd="27" destOrd="0" presId="urn:microsoft.com/office/officeart/2005/8/layout/default#1"/>
    <dgm:cxn modelId="{D30805F7-C6AB-4553-8ED7-7DA72CCE31F4}" type="presParOf" srcId="{915C0139-C52E-4F77-A750-F2C0B7C3E96A}" destId="{DD2950C3-10CE-47E8-B8BA-73C32EAA3E38}" srcOrd="28" destOrd="0" presId="urn:microsoft.com/office/officeart/2005/8/layout/default#1"/>
    <dgm:cxn modelId="{80C68BB7-126D-4231-BCC9-99B0ECB2ECD1}" type="presParOf" srcId="{915C0139-C52E-4F77-A750-F2C0B7C3E96A}" destId="{DE3836A2-CF92-465D-BCC7-7FF46669DCB2}" srcOrd="29" destOrd="0" presId="urn:microsoft.com/office/officeart/2005/8/layout/default#1"/>
    <dgm:cxn modelId="{2829E918-2D87-4989-9AA4-6825E113C6A2}" type="presParOf" srcId="{915C0139-C52E-4F77-A750-F2C0B7C3E96A}" destId="{8D30B176-29C3-4C64-9407-30F9B8D5D4D0}" srcOrd="3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ACA1B0-193C-4074-860E-6DDB76886A8C}" type="doc">
      <dgm:prSet loTypeId="urn:microsoft.com/office/officeart/2005/8/layout/default#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51ECD30-3C86-4CC3-93B8-FD6732A73BFD}">
      <dgm:prSet phldrT="[Text]" custT="1"/>
      <dgm:spPr/>
      <dgm:t>
        <a:bodyPr/>
        <a:lstStyle/>
        <a:p>
          <a:r>
            <a:rPr lang="cs-CZ" sz="2300" dirty="0" smtClean="0"/>
            <a:t>rajčata, tabák, brambory</a:t>
          </a:r>
          <a:endParaRPr lang="cs-CZ" sz="2300" dirty="0"/>
        </a:p>
      </dgm:t>
    </dgm:pt>
    <dgm:pt modelId="{B08E8FFF-1786-4129-A0DC-127DBAD8C6BB}" type="sibTrans" cxnId="{70453C0E-8D03-4D33-B5DA-9A123F2348DC}">
      <dgm:prSet/>
      <dgm:spPr/>
      <dgm:t>
        <a:bodyPr/>
        <a:lstStyle/>
        <a:p>
          <a:endParaRPr lang="cs-CZ"/>
        </a:p>
      </dgm:t>
    </dgm:pt>
    <dgm:pt modelId="{66CBB125-0145-4FDA-BA8C-9E096B022B43}" type="parTrans" cxnId="{70453C0E-8D03-4D33-B5DA-9A123F2348DC}">
      <dgm:prSet/>
      <dgm:spPr/>
      <dgm:t>
        <a:bodyPr/>
        <a:lstStyle/>
        <a:p>
          <a:endParaRPr lang="cs-CZ"/>
        </a:p>
      </dgm:t>
    </dgm:pt>
    <dgm:pt modelId="{C0D08742-64A6-474D-AF16-2CAF773FEEC7}">
      <dgm:prSet phldrT="[Text]" custT="1"/>
      <dgm:spPr/>
      <dgm:t>
        <a:bodyPr/>
        <a:lstStyle/>
        <a:p>
          <a:r>
            <a:rPr lang="cs-CZ" sz="2500" dirty="0" err="1" smtClean="0"/>
            <a:t>Soliman</a:t>
          </a:r>
          <a:endParaRPr lang="cs-CZ" sz="2500" dirty="0"/>
        </a:p>
      </dgm:t>
    </dgm:pt>
    <dgm:pt modelId="{9DFE048E-B769-49AB-987D-A4EDCE7969E4}" type="sibTrans" cxnId="{A97BB585-E683-4C1D-8C4B-C3772C69F3B1}">
      <dgm:prSet/>
      <dgm:spPr/>
      <dgm:t>
        <a:bodyPr/>
        <a:lstStyle/>
        <a:p>
          <a:endParaRPr lang="cs-CZ"/>
        </a:p>
      </dgm:t>
    </dgm:pt>
    <dgm:pt modelId="{97F54E11-5A48-43E2-8AB2-88B00F667C46}" type="parTrans" cxnId="{A97BB585-E683-4C1D-8C4B-C3772C69F3B1}">
      <dgm:prSet/>
      <dgm:spPr/>
      <dgm:t>
        <a:bodyPr/>
        <a:lstStyle/>
        <a:p>
          <a:endParaRPr lang="cs-CZ"/>
        </a:p>
      </dgm:t>
    </dgm:pt>
    <dgm:pt modelId="{747B21C9-558E-4A03-BBED-3E84BEB79FDE}">
      <dgm:prSet phldrT="[Text]" custT="1"/>
      <dgm:spPr/>
      <dgm:t>
        <a:bodyPr/>
        <a:lstStyle/>
        <a:p>
          <a:r>
            <a:rPr lang="cs-CZ" sz="2200" dirty="0" smtClean="0"/>
            <a:t>6. července 1415</a:t>
          </a:r>
          <a:endParaRPr lang="cs-CZ" sz="2200" dirty="0"/>
        </a:p>
      </dgm:t>
    </dgm:pt>
    <dgm:pt modelId="{4F0515EF-C489-4681-A567-21D97EF3DF7E}" type="sibTrans" cxnId="{F658429E-3725-4C5A-BE83-19F729234AB2}">
      <dgm:prSet/>
      <dgm:spPr/>
      <dgm:t>
        <a:bodyPr/>
        <a:lstStyle/>
        <a:p>
          <a:endParaRPr lang="cs-CZ"/>
        </a:p>
      </dgm:t>
    </dgm:pt>
    <dgm:pt modelId="{59676221-67DC-45E6-ABF4-360CA4E4A5D9}" type="parTrans" cxnId="{F658429E-3725-4C5A-BE83-19F729234AB2}">
      <dgm:prSet/>
      <dgm:spPr/>
      <dgm:t>
        <a:bodyPr/>
        <a:lstStyle/>
        <a:p>
          <a:endParaRPr lang="cs-CZ"/>
        </a:p>
      </dgm:t>
    </dgm:pt>
    <dgm:pt modelId="{32416F7C-6465-4678-8338-A3D3950E4370}">
      <dgm:prSet phldrT="[Text]" custT="1"/>
      <dgm:spPr/>
      <dgm:t>
        <a:bodyPr/>
        <a:lstStyle/>
        <a:p>
          <a:r>
            <a:rPr lang="cs-CZ" sz="2500" dirty="0" smtClean="0"/>
            <a:t>30. května 1434</a:t>
          </a:r>
          <a:endParaRPr lang="cs-CZ" sz="2500" dirty="0"/>
        </a:p>
      </dgm:t>
    </dgm:pt>
    <dgm:pt modelId="{49F9CF52-0DCF-4E7F-B65D-7BFF4FF21A45}" type="sibTrans" cxnId="{9416AA40-A776-46E7-9501-FDDC2A553992}">
      <dgm:prSet/>
      <dgm:spPr/>
      <dgm:t>
        <a:bodyPr/>
        <a:lstStyle/>
        <a:p>
          <a:endParaRPr lang="cs-CZ"/>
        </a:p>
      </dgm:t>
    </dgm:pt>
    <dgm:pt modelId="{533E8F6C-1865-4278-A892-ED9A1AF37839}" type="parTrans" cxnId="{9416AA40-A776-46E7-9501-FDDC2A553992}">
      <dgm:prSet/>
      <dgm:spPr/>
      <dgm:t>
        <a:bodyPr/>
        <a:lstStyle/>
        <a:p>
          <a:endParaRPr lang="cs-CZ"/>
        </a:p>
      </dgm:t>
    </dgm:pt>
    <dgm:pt modelId="{406E3667-3EF4-4CB8-8154-EF9A77520995}">
      <dgm:prSet phldrT="[Text]" custT="1"/>
      <dgm:spPr/>
      <dgm:t>
        <a:bodyPr/>
        <a:lstStyle/>
        <a:p>
          <a:r>
            <a:rPr lang="cs-CZ" sz="2500" dirty="0" smtClean="0"/>
            <a:t>Betlémská</a:t>
          </a:r>
          <a:endParaRPr lang="cs-CZ" sz="2500" dirty="0"/>
        </a:p>
      </dgm:t>
    </dgm:pt>
    <dgm:pt modelId="{7D1DE178-1943-4DD6-A345-3F4E44215139}" type="sibTrans" cxnId="{5D51FC0D-0402-4CA4-8283-F4B18FCE4960}">
      <dgm:prSet/>
      <dgm:spPr/>
      <dgm:t>
        <a:bodyPr/>
        <a:lstStyle/>
        <a:p>
          <a:endParaRPr lang="cs-CZ"/>
        </a:p>
      </dgm:t>
    </dgm:pt>
    <dgm:pt modelId="{74B7405A-2D1A-4DF6-AA4B-12E31F93EB56}" type="parTrans" cxnId="{5D51FC0D-0402-4CA4-8283-F4B18FCE4960}">
      <dgm:prSet/>
      <dgm:spPr/>
      <dgm:t>
        <a:bodyPr/>
        <a:lstStyle/>
        <a:p>
          <a:endParaRPr lang="cs-CZ"/>
        </a:p>
      </dgm:t>
    </dgm:pt>
    <dgm:pt modelId="{75F8A1FF-A698-4D54-A8E7-99D14F1217E5}">
      <dgm:prSet phldrT="[Text]" custT="1"/>
      <dgm:spPr/>
      <dgm:t>
        <a:bodyPr/>
        <a:lstStyle/>
        <a:p>
          <a:r>
            <a:rPr lang="cs-CZ" sz="2500" dirty="0" smtClean="0"/>
            <a:t>bitva u Lipan</a:t>
          </a:r>
          <a:endParaRPr lang="cs-CZ" sz="2500" dirty="0"/>
        </a:p>
      </dgm:t>
    </dgm:pt>
    <dgm:pt modelId="{0A00A2D8-4152-4992-A19B-18656802B7D2}" type="sibTrans" cxnId="{C1F35C95-D50C-4300-B880-E25D8404B0C4}">
      <dgm:prSet/>
      <dgm:spPr/>
      <dgm:t>
        <a:bodyPr/>
        <a:lstStyle/>
        <a:p>
          <a:endParaRPr lang="cs-CZ"/>
        </a:p>
      </dgm:t>
    </dgm:pt>
    <dgm:pt modelId="{21F75B14-6178-42BE-A061-A25417366147}" type="parTrans" cxnId="{C1F35C95-D50C-4300-B880-E25D8404B0C4}">
      <dgm:prSet/>
      <dgm:spPr/>
      <dgm:t>
        <a:bodyPr/>
        <a:lstStyle/>
        <a:p>
          <a:endParaRPr lang="cs-CZ"/>
        </a:p>
      </dgm:t>
    </dgm:pt>
    <dgm:pt modelId="{7152D9CA-CCB2-4575-9C70-A1131EF105BB}">
      <dgm:prSet phldrT="[Text]" custT="1"/>
      <dgm:spPr/>
      <dgm:t>
        <a:bodyPr/>
        <a:lstStyle/>
        <a:p>
          <a:r>
            <a:rPr lang="cs-CZ" sz="2500" dirty="0" smtClean="0"/>
            <a:t>husitská zbraň</a:t>
          </a:r>
          <a:endParaRPr lang="cs-CZ" sz="2500" dirty="0"/>
        </a:p>
      </dgm:t>
    </dgm:pt>
    <dgm:pt modelId="{2D73AB78-9A63-457D-9825-D66467BA5100}" type="sibTrans" cxnId="{B60A1554-2E9D-43D8-8B36-F8F71ABA8C58}">
      <dgm:prSet/>
      <dgm:spPr/>
      <dgm:t>
        <a:bodyPr/>
        <a:lstStyle/>
        <a:p>
          <a:endParaRPr lang="cs-CZ"/>
        </a:p>
      </dgm:t>
    </dgm:pt>
    <dgm:pt modelId="{26D3B912-FE1E-48BD-9766-20ECB4458039}" type="parTrans" cxnId="{B60A1554-2E9D-43D8-8B36-F8F71ABA8C58}">
      <dgm:prSet/>
      <dgm:spPr/>
      <dgm:t>
        <a:bodyPr/>
        <a:lstStyle/>
        <a:p>
          <a:endParaRPr lang="cs-CZ"/>
        </a:p>
      </dgm:t>
    </dgm:pt>
    <dgm:pt modelId="{B7878C0A-3184-4085-B8FE-58E17F674617}">
      <dgm:prSet phldrT="[Text]" custT="1"/>
      <dgm:spPr/>
      <dgm:t>
        <a:bodyPr/>
        <a:lstStyle/>
        <a:p>
          <a:r>
            <a:rPr lang="cs-CZ" sz="2500" dirty="0" smtClean="0"/>
            <a:t>listina Majestát</a:t>
          </a:r>
          <a:endParaRPr lang="cs-CZ" sz="2500" dirty="0"/>
        </a:p>
      </dgm:t>
    </dgm:pt>
    <dgm:pt modelId="{C0C9D0DB-82E9-4975-93A7-734C5774B0FE}" type="sibTrans" cxnId="{6CB6DE47-F823-49EF-89C9-3E51618C7B9F}">
      <dgm:prSet/>
      <dgm:spPr/>
      <dgm:t>
        <a:bodyPr/>
        <a:lstStyle/>
        <a:p>
          <a:endParaRPr lang="cs-CZ"/>
        </a:p>
      </dgm:t>
    </dgm:pt>
    <dgm:pt modelId="{66A86500-5AE8-4FD6-8228-D5F46A70E444}" type="parTrans" cxnId="{6CB6DE47-F823-49EF-89C9-3E51618C7B9F}">
      <dgm:prSet/>
      <dgm:spPr/>
      <dgm:t>
        <a:bodyPr/>
        <a:lstStyle/>
        <a:p>
          <a:endParaRPr lang="cs-CZ"/>
        </a:p>
      </dgm:t>
    </dgm:pt>
    <dgm:pt modelId="{06A74E00-DDFD-4585-9ACB-52207913E8AD}">
      <dgm:prSet phldrT="[Text]" custT="1"/>
      <dgm:spPr/>
      <dgm:t>
        <a:bodyPr/>
        <a:lstStyle/>
        <a:p>
          <a:r>
            <a:rPr lang="cs-CZ" sz="2500" dirty="0" smtClean="0"/>
            <a:t>sudlice</a:t>
          </a:r>
          <a:endParaRPr lang="cs-CZ" sz="2500" dirty="0"/>
        </a:p>
      </dgm:t>
    </dgm:pt>
    <dgm:pt modelId="{F7D93675-7C3F-4BF5-A074-170C4550DBC1}" type="sibTrans" cxnId="{1C818862-CDB6-47BA-9665-370277190F24}">
      <dgm:prSet/>
      <dgm:spPr/>
      <dgm:t>
        <a:bodyPr/>
        <a:lstStyle/>
        <a:p>
          <a:endParaRPr lang="cs-CZ"/>
        </a:p>
      </dgm:t>
    </dgm:pt>
    <dgm:pt modelId="{D388E65C-7C94-48AC-A7A5-68157678D5AE}" type="parTrans" cxnId="{1C818862-CDB6-47BA-9665-370277190F24}">
      <dgm:prSet/>
      <dgm:spPr/>
      <dgm:t>
        <a:bodyPr/>
        <a:lstStyle/>
        <a:p>
          <a:endParaRPr lang="cs-CZ"/>
        </a:p>
      </dgm:t>
    </dgm:pt>
    <dgm:pt modelId="{64139ED7-3665-4351-8ADA-53E4796A2A7C}">
      <dgm:prSet phldrT="[Text]" custT="1"/>
      <dgm:spPr/>
      <dgm:t>
        <a:bodyPr/>
        <a:lstStyle/>
        <a:p>
          <a:r>
            <a:rPr lang="cs-CZ" sz="2500" dirty="0" smtClean="0"/>
            <a:t>upálení </a:t>
          </a:r>
        </a:p>
        <a:p>
          <a:r>
            <a:rPr lang="cs-CZ" sz="2500" dirty="0" smtClean="0"/>
            <a:t>J. Husa</a:t>
          </a:r>
          <a:endParaRPr lang="cs-CZ" sz="2500" dirty="0"/>
        </a:p>
      </dgm:t>
    </dgm:pt>
    <dgm:pt modelId="{DB462B7F-8D96-4329-B744-9391968CD553}" type="sibTrans" cxnId="{16FA1406-9B28-4FBE-9C6A-997FA35E28A0}">
      <dgm:prSet/>
      <dgm:spPr/>
      <dgm:t>
        <a:bodyPr/>
        <a:lstStyle/>
        <a:p>
          <a:endParaRPr lang="cs-CZ"/>
        </a:p>
      </dgm:t>
    </dgm:pt>
    <dgm:pt modelId="{67469025-94FE-481F-AF02-EC3878B0D4F6}" type="parTrans" cxnId="{16FA1406-9B28-4FBE-9C6A-997FA35E28A0}">
      <dgm:prSet/>
      <dgm:spPr/>
      <dgm:t>
        <a:bodyPr/>
        <a:lstStyle/>
        <a:p>
          <a:endParaRPr lang="cs-CZ"/>
        </a:p>
      </dgm:t>
    </dgm:pt>
    <dgm:pt modelId="{E88858DB-730D-4324-BE58-95C242116533}">
      <dgm:prSet phldrT="[Text]" custT="1"/>
      <dgm:spPr/>
      <dgm:t>
        <a:bodyPr/>
        <a:lstStyle/>
        <a:p>
          <a:r>
            <a:rPr lang="cs-CZ" sz="2500" dirty="0" smtClean="0"/>
            <a:t>plodiny z Ameriky</a:t>
          </a:r>
          <a:endParaRPr lang="cs-CZ" sz="2500" dirty="0"/>
        </a:p>
      </dgm:t>
    </dgm:pt>
    <dgm:pt modelId="{90E8C572-6D54-401A-9543-4E03F2A8C5CF}" type="sibTrans" cxnId="{79B27ACC-22CE-4174-8CEF-10B4EB8AFEA2}">
      <dgm:prSet/>
      <dgm:spPr/>
      <dgm:t>
        <a:bodyPr/>
        <a:lstStyle/>
        <a:p>
          <a:endParaRPr lang="cs-CZ"/>
        </a:p>
      </dgm:t>
    </dgm:pt>
    <dgm:pt modelId="{B27BA1C4-D586-4966-BE3F-88D3F2BE2DCC}" type="parTrans" cxnId="{79B27ACC-22CE-4174-8CEF-10B4EB8AFEA2}">
      <dgm:prSet/>
      <dgm:spPr/>
      <dgm:t>
        <a:bodyPr/>
        <a:lstStyle/>
        <a:p>
          <a:endParaRPr lang="cs-CZ"/>
        </a:p>
      </dgm:t>
    </dgm:pt>
    <dgm:pt modelId="{B014D4B8-5D4F-4EA7-B901-01E818F4D50C}">
      <dgm:prSet phldrT="[Text]" custT="1"/>
      <dgm:spPr/>
      <dgm:t>
        <a:bodyPr/>
        <a:lstStyle/>
        <a:p>
          <a:r>
            <a:rPr lang="cs-CZ" sz="2300" dirty="0" smtClean="0"/>
            <a:t>Renesance</a:t>
          </a:r>
          <a:endParaRPr lang="cs-CZ" sz="2300" dirty="0"/>
        </a:p>
      </dgm:t>
    </dgm:pt>
    <dgm:pt modelId="{6DB1C163-5405-4402-BF28-D73825C9D5FB}" type="sibTrans" cxnId="{0C25FD34-C267-4633-B2DF-0B57418E7A08}">
      <dgm:prSet/>
      <dgm:spPr/>
      <dgm:t>
        <a:bodyPr/>
        <a:lstStyle/>
        <a:p>
          <a:endParaRPr lang="cs-CZ"/>
        </a:p>
      </dgm:t>
    </dgm:pt>
    <dgm:pt modelId="{2AB7284E-E442-4671-9F7F-4F06C24DF247}" type="parTrans" cxnId="{0C25FD34-C267-4633-B2DF-0B57418E7A08}">
      <dgm:prSet/>
      <dgm:spPr/>
      <dgm:t>
        <a:bodyPr/>
        <a:lstStyle/>
        <a:p>
          <a:endParaRPr lang="cs-CZ"/>
        </a:p>
      </dgm:t>
    </dgm:pt>
    <dgm:pt modelId="{2BB5792D-279B-401A-AD53-38B991F69AB8}">
      <dgm:prSet phldrT="[Text]" custT="1"/>
      <dgm:spPr/>
      <dgm:t>
        <a:bodyPr/>
        <a:lstStyle/>
        <a:p>
          <a:r>
            <a:rPr lang="cs-CZ" sz="2500" dirty="0" smtClean="0"/>
            <a:t>znovuzrození</a:t>
          </a:r>
          <a:endParaRPr lang="cs-CZ" sz="2500" dirty="0"/>
        </a:p>
      </dgm:t>
    </dgm:pt>
    <dgm:pt modelId="{6B84F7A6-AD61-4236-8FAD-B1055638AB2D}" type="sibTrans" cxnId="{E7B38528-E134-4F1E-9D1B-4CC7FDD8719D}">
      <dgm:prSet/>
      <dgm:spPr/>
      <dgm:t>
        <a:bodyPr/>
        <a:lstStyle/>
        <a:p>
          <a:endParaRPr lang="cs-CZ"/>
        </a:p>
      </dgm:t>
    </dgm:pt>
    <dgm:pt modelId="{109D1C55-E5E0-4FAE-B874-430BDF749205}" type="parTrans" cxnId="{E7B38528-E134-4F1E-9D1B-4CC7FDD8719D}">
      <dgm:prSet/>
      <dgm:spPr/>
      <dgm:t>
        <a:bodyPr/>
        <a:lstStyle/>
        <a:p>
          <a:endParaRPr lang="cs-CZ"/>
        </a:p>
      </dgm:t>
    </dgm:pt>
    <dgm:pt modelId="{1B4D6D3F-4E75-4B06-9ACC-5D2770E0D371}">
      <dgm:prSet phldrT="[Text]" custT="1"/>
      <dgm:spPr/>
      <dgm:t>
        <a:bodyPr/>
        <a:lstStyle/>
        <a:p>
          <a:r>
            <a:rPr lang="cs-CZ" sz="2200" dirty="0" smtClean="0"/>
            <a:t>svoboda náboženství</a:t>
          </a:r>
          <a:endParaRPr lang="cs-CZ" sz="2200" dirty="0"/>
        </a:p>
      </dgm:t>
    </dgm:pt>
    <dgm:pt modelId="{D2252114-434D-407C-9789-5F4C60CCF42D}" type="sibTrans" cxnId="{130552A6-036F-45E8-864C-0D9F73205561}">
      <dgm:prSet/>
      <dgm:spPr/>
      <dgm:t>
        <a:bodyPr/>
        <a:lstStyle/>
        <a:p>
          <a:endParaRPr lang="cs-CZ"/>
        </a:p>
      </dgm:t>
    </dgm:pt>
    <dgm:pt modelId="{45705E08-D2A5-47A8-8441-3B87CF77832F}" type="parTrans" cxnId="{130552A6-036F-45E8-864C-0D9F73205561}">
      <dgm:prSet/>
      <dgm:spPr/>
      <dgm:t>
        <a:bodyPr/>
        <a:lstStyle/>
        <a:p>
          <a:endParaRPr lang="cs-CZ"/>
        </a:p>
      </dgm:t>
    </dgm:pt>
    <dgm:pt modelId="{5158B692-C6E3-4821-8840-B50422AC3035}">
      <dgm:prSet phldrT="[Text]" custT="1"/>
      <dgm:spPr/>
      <dgm:t>
        <a:bodyPr/>
        <a:lstStyle/>
        <a:p>
          <a:r>
            <a:rPr lang="cs-CZ" sz="2500" dirty="0" smtClean="0"/>
            <a:t>turecký sultán</a:t>
          </a:r>
          <a:endParaRPr lang="cs-CZ" sz="2500" dirty="0"/>
        </a:p>
      </dgm:t>
    </dgm:pt>
    <dgm:pt modelId="{AB85EE0D-2CB0-452A-BAD7-FB2AD7143DE3}" type="sibTrans" cxnId="{0469F4E7-E483-4E90-ABBB-4174A5A6EC19}">
      <dgm:prSet/>
      <dgm:spPr/>
      <dgm:t>
        <a:bodyPr/>
        <a:lstStyle/>
        <a:p>
          <a:endParaRPr lang="cs-CZ"/>
        </a:p>
      </dgm:t>
    </dgm:pt>
    <dgm:pt modelId="{24801948-3640-4CA9-AC38-9458B700690B}" type="parTrans" cxnId="{0469F4E7-E483-4E90-ABBB-4174A5A6EC19}">
      <dgm:prSet/>
      <dgm:spPr/>
      <dgm:t>
        <a:bodyPr/>
        <a:lstStyle/>
        <a:p>
          <a:endParaRPr lang="cs-CZ"/>
        </a:p>
      </dgm:t>
    </dgm:pt>
    <dgm:pt modelId="{FF399AA7-7C96-46CB-BB57-5929003A691E}">
      <dgm:prSet phldrT="[Text]" custT="1"/>
      <dgm:spPr/>
      <dgm:t>
        <a:bodyPr/>
        <a:lstStyle/>
        <a:p>
          <a:r>
            <a:rPr lang="cs-CZ" sz="2500" dirty="0" smtClean="0"/>
            <a:t>kaple</a:t>
          </a:r>
          <a:endParaRPr lang="cs-CZ" sz="2500" dirty="0"/>
        </a:p>
      </dgm:t>
    </dgm:pt>
    <dgm:pt modelId="{E97F976C-F312-4ED4-9F62-D31A549D0562}" type="sibTrans" cxnId="{ADD45126-3D2E-408E-8766-1E02B5C22B87}">
      <dgm:prSet/>
      <dgm:spPr/>
      <dgm:t>
        <a:bodyPr/>
        <a:lstStyle/>
        <a:p>
          <a:endParaRPr lang="cs-CZ"/>
        </a:p>
      </dgm:t>
    </dgm:pt>
    <dgm:pt modelId="{EE6FAC46-F50B-4FF6-A4C4-C6C22FA1BB73}" type="parTrans" cxnId="{ADD45126-3D2E-408E-8766-1E02B5C22B87}">
      <dgm:prSet/>
      <dgm:spPr/>
      <dgm:t>
        <a:bodyPr/>
        <a:lstStyle/>
        <a:p>
          <a:endParaRPr lang="cs-CZ"/>
        </a:p>
      </dgm:t>
    </dgm:pt>
    <dgm:pt modelId="{915C0139-C52E-4F77-A750-F2C0B7C3E96A}" type="pres">
      <dgm:prSet presAssocID="{81ACA1B0-193C-4074-860E-6DDB76886A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85D9313-43BA-4C6B-A45E-EE84C91A3A2B}" type="pres">
      <dgm:prSet presAssocID="{FF399AA7-7C96-46CB-BB57-5929003A691E}" presName="node" presStyleLbl="node1" presStyleIdx="0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7D5E86-656B-4FD1-9245-1305875800B5}" type="pres">
      <dgm:prSet presAssocID="{E97F976C-F312-4ED4-9F62-D31A549D0562}" presName="sibTrans" presStyleCnt="0"/>
      <dgm:spPr/>
    </dgm:pt>
    <dgm:pt modelId="{22B2184C-17C5-4F07-A288-AA7FE9585748}" type="pres">
      <dgm:prSet presAssocID="{5158B692-C6E3-4821-8840-B50422AC3035}" presName="node" presStyleLbl="node1" presStyleIdx="1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453E662-6DE6-40A9-95AC-3F976CEA0962}" type="pres">
      <dgm:prSet presAssocID="{AB85EE0D-2CB0-452A-BAD7-FB2AD7143DE3}" presName="sibTrans" presStyleCnt="0"/>
      <dgm:spPr/>
    </dgm:pt>
    <dgm:pt modelId="{DB986C57-E602-487B-8E35-16F9165E1504}" type="pres">
      <dgm:prSet presAssocID="{1B4D6D3F-4E75-4B06-9ACC-5D2770E0D371}" presName="node" presStyleLbl="node1" presStyleIdx="2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701069B-F503-49A1-AFAD-3AE3DEE59964}" type="pres">
      <dgm:prSet presAssocID="{D2252114-434D-407C-9789-5F4C60CCF42D}" presName="sibTrans" presStyleCnt="0"/>
      <dgm:spPr/>
    </dgm:pt>
    <dgm:pt modelId="{E20D2D22-FEFC-4009-A1F0-3011B18B1D0B}" type="pres">
      <dgm:prSet presAssocID="{2BB5792D-279B-401A-AD53-38B991F69AB8}" presName="node" presStyleLbl="node1" presStyleIdx="3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D51F73E-6959-4F6B-AA89-BD04F0CAB7B1}" type="pres">
      <dgm:prSet presAssocID="{6B84F7A6-AD61-4236-8FAD-B1055638AB2D}" presName="sibTrans" presStyleCnt="0"/>
      <dgm:spPr/>
    </dgm:pt>
    <dgm:pt modelId="{E6B1943E-1111-46BD-9878-B48EDD155ADA}" type="pres">
      <dgm:prSet presAssocID="{B014D4B8-5D4F-4EA7-B901-01E818F4D50C}" presName="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CE6419-3EE3-4E09-8BAC-72933821AC23}" type="pres">
      <dgm:prSet presAssocID="{6DB1C163-5405-4402-BF28-D73825C9D5FB}" presName="sibTrans" presStyleCnt="0"/>
      <dgm:spPr/>
    </dgm:pt>
    <dgm:pt modelId="{68D0EBC4-B8E4-4862-89A6-D07F440C49C9}" type="pres">
      <dgm:prSet presAssocID="{E88858DB-730D-4324-BE58-95C242116533}" presName="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D648EE-C7C8-411C-BFFB-9572BE9E0BC0}" type="pres">
      <dgm:prSet presAssocID="{90E8C572-6D54-401A-9543-4E03F2A8C5CF}" presName="sibTrans" presStyleCnt="0"/>
      <dgm:spPr/>
    </dgm:pt>
    <dgm:pt modelId="{00C216E0-3996-4B4E-9977-6181A6229FB7}" type="pres">
      <dgm:prSet presAssocID="{64139ED7-3665-4351-8ADA-53E4796A2A7C}" presName="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F5DFCBB-E99C-4F3D-8EC4-D3320F3B836F}" type="pres">
      <dgm:prSet presAssocID="{DB462B7F-8D96-4329-B744-9391968CD553}" presName="sibTrans" presStyleCnt="0"/>
      <dgm:spPr/>
    </dgm:pt>
    <dgm:pt modelId="{53442034-5515-4F03-888E-674AAECBB4B4}" type="pres">
      <dgm:prSet presAssocID="{06A74E00-DDFD-4585-9ACB-52207913E8AD}" presName="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FBCB8CB-293F-4E44-812A-8E23EB74240E}" type="pres">
      <dgm:prSet presAssocID="{F7D93675-7C3F-4BF5-A074-170C4550DBC1}" presName="sibTrans" presStyleCnt="0"/>
      <dgm:spPr/>
    </dgm:pt>
    <dgm:pt modelId="{64EDB68B-6270-4F02-9945-8C07A8F85C3C}" type="pres">
      <dgm:prSet presAssocID="{B7878C0A-3184-4085-B8FE-58E17F674617}" presName="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AC1E617-75EA-4C81-866F-B12F59094F35}" type="pres">
      <dgm:prSet presAssocID="{C0C9D0DB-82E9-4975-93A7-734C5774B0FE}" presName="sibTrans" presStyleCnt="0"/>
      <dgm:spPr/>
    </dgm:pt>
    <dgm:pt modelId="{6BC9CD4E-2F5D-4BC2-A760-2F39517B4F7C}" type="pres">
      <dgm:prSet presAssocID="{7152D9CA-CCB2-4575-9C70-A1131EF105BB}" presName="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87E6D1-FC70-4618-8F64-867ADE52DD30}" type="pres">
      <dgm:prSet presAssocID="{2D73AB78-9A63-457D-9825-D66467BA5100}" presName="sibTrans" presStyleCnt="0"/>
      <dgm:spPr/>
    </dgm:pt>
    <dgm:pt modelId="{A1BC31C3-EFB1-44D9-9396-C3368D8FC6BB}" type="pres">
      <dgm:prSet presAssocID="{75F8A1FF-A698-4D54-A8E7-99D14F1217E5}" presName="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ECE26FF-BCC8-409E-A0DB-EC4FEBBBC8BB}" type="pres">
      <dgm:prSet presAssocID="{0A00A2D8-4152-4992-A19B-18656802B7D2}" presName="sibTrans" presStyleCnt="0"/>
      <dgm:spPr/>
    </dgm:pt>
    <dgm:pt modelId="{D9932CE7-7673-4B46-B202-C911C7E895B3}" type="pres">
      <dgm:prSet presAssocID="{406E3667-3EF4-4CB8-8154-EF9A77520995}" presName="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03EDC5-6129-414B-9667-DE53A84742F2}" type="pres">
      <dgm:prSet presAssocID="{7D1DE178-1943-4DD6-A345-3F4E44215139}" presName="sibTrans" presStyleCnt="0"/>
      <dgm:spPr/>
    </dgm:pt>
    <dgm:pt modelId="{F5A28AD9-DE6A-4738-8510-46B45E6D9CA8}" type="pres">
      <dgm:prSet presAssocID="{32416F7C-6465-4678-8338-A3D3950E4370}" presName="node" presStyleLbl="node1" presStyleIdx="12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845A1D-917A-4836-B0FE-5D964CDB5467}" type="pres">
      <dgm:prSet presAssocID="{49F9CF52-0DCF-4E7F-B65D-7BFF4FF21A45}" presName="sibTrans" presStyleCnt="0"/>
      <dgm:spPr/>
    </dgm:pt>
    <dgm:pt modelId="{C359245B-8361-4AF4-A09B-60B30054B885}" type="pres">
      <dgm:prSet presAssocID="{747B21C9-558E-4A03-BBED-3E84BEB79FDE}" presName="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917FDB8-587A-456D-B67F-AFB31EAF3BFF}" type="pres">
      <dgm:prSet presAssocID="{4F0515EF-C489-4681-A567-21D97EF3DF7E}" presName="sibTrans" presStyleCnt="0"/>
      <dgm:spPr/>
    </dgm:pt>
    <dgm:pt modelId="{DD2950C3-10CE-47E8-B8BA-73C32EAA3E38}" type="pres">
      <dgm:prSet presAssocID="{C0D08742-64A6-474D-AF16-2CAF773FEEC7}" presName="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3836A2-CF92-465D-BCC7-7FF46669DCB2}" type="pres">
      <dgm:prSet presAssocID="{9DFE048E-B769-49AB-987D-A4EDCE7969E4}" presName="sibTrans" presStyleCnt="0"/>
      <dgm:spPr/>
    </dgm:pt>
    <dgm:pt modelId="{8D30B176-29C3-4C64-9407-30F9B8D5D4D0}" type="pres">
      <dgm:prSet presAssocID="{F51ECD30-3C86-4CC3-93B8-FD6732A73BFD}" presName="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9B27ACC-22CE-4174-8CEF-10B4EB8AFEA2}" srcId="{81ACA1B0-193C-4074-860E-6DDB76886A8C}" destId="{E88858DB-730D-4324-BE58-95C242116533}" srcOrd="5" destOrd="0" parTransId="{B27BA1C4-D586-4966-BE3F-88D3F2BE2DCC}" sibTransId="{90E8C572-6D54-401A-9543-4E03F2A8C5CF}"/>
    <dgm:cxn modelId="{64F9C258-5665-4A5E-987D-4700BBD85BFC}" type="presOf" srcId="{FF399AA7-7C96-46CB-BB57-5929003A691E}" destId="{D85D9313-43BA-4C6B-A45E-EE84C91A3A2B}" srcOrd="0" destOrd="0" presId="urn:microsoft.com/office/officeart/2005/8/layout/default#2"/>
    <dgm:cxn modelId="{6444DD83-F952-429B-BAF1-54B74DE263D7}" type="presOf" srcId="{C0D08742-64A6-474D-AF16-2CAF773FEEC7}" destId="{DD2950C3-10CE-47E8-B8BA-73C32EAA3E38}" srcOrd="0" destOrd="0" presId="urn:microsoft.com/office/officeart/2005/8/layout/default#2"/>
    <dgm:cxn modelId="{66ADBD65-AAF1-4238-8121-20AAF5A6CA71}" type="presOf" srcId="{747B21C9-558E-4A03-BBED-3E84BEB79FDE}" destId="{C359245B-8361-4AF4-A09B-60B30054B885}" srcOrd="0" destOrd="0" presId="urn:microsoft.com/office/officeart/2005/8/layout/default#2"/>
    <dgm:cxn modelId="{07507BED-D593-47EF-BDBB-41EA7E9E4DDB}" type="presOf" srcId="{32416F7C-6465-4678-8338-A3D3950E4370}" destId="{F5A28AD9-DE6A-4738-8510-46B45E6D9CA8}" srcOrd="0" destOrd="0" presId="urn:microsoft.com/office/officeart/2005/8/layout/default#2"/>
    <dgm:cxn modelId="{70453C0E-8D03-4D33-B5DA-9A123F2348DC}" srcId="{81ACA1B0-193C-4074-860E-6DDB76886A8C}" destId="{F51ECD30-3C86-4CC3-93B8-FD6732A73BFD}" srcOrd="15" destOrd="0" parTransId="{66CBB125-0145-4FDA-BA8C-9E096B022B43}" sibTransId="{B08E8FFF-1786-4129-A0DC-127DBAD8C6BB}"/>
    <dgm:cxn modelId="{2A1ACB4D-474B-415E-B2AB-6F1C63AF352E}" type="presOf" srcId="{7152D9CA-CCB2-4575-9C70-A1131EF105BB}" destId="{6BC9CD4E-2F5D-4BC2-A760-2F39517B4F7C}" srcOrd="0" destOrd="0" presId="urn:microsoft.com/office/officeart/2005/8/layout/default#2"/>
    <dgm:cxn modelId="{F658429E-3725-4C5A-BE83-19F729234AB2}" srcId="{81ACA1B0-193C-4074-860E-6DDB76886A8C}" destId="{747B21C9-558E-4A03-BBED-3E84BEB79FDE}" srcOrd="13" destOrd="0" parTransId="{59676221-67DC-45E6-ABF4-360CA4E4A5D9}" sibTransId="{4F0515EF-C489-4681-A567-21D97EF3DF7E}"/>
    <dgm:cxn modelId="{ADD45126-3D2E-408E-8766-1E02B5C22B87}" srcId="{81ACA1B0-193C-4074-860E-6DDB76886A8C}" destId="{FF399AA7-7C96-46CB-BB57-5929003A691E}" srcOrd="0" destOrd="0" parTransId="{EE6FAC46-F50B-4FF6-A4C4-C6C22FA1BB73}" sibTransId="{E97F976C-F312-4ED4-9F62-D31A549D0562}"/>
    <dgm:cxn modelId="{F7CAA270-1340-469D-B06D-6BFFBE7A69B9}" type="presOf" srcId="{B014D4B8-5D4F-4EA7-B901-01E818F4D50C}" destId="{E6B1943E-1111-46BD-9878-B48EDD155ADA}" srcOrd="0" destOrd="0" presId="urn:microsoft.com/office/officeart/2005/8/layout/default#2"/>
    <dgm:cxn modelId="{AE3A5CA4-805D-42B4-B520-491169434735}" type="presOf" srcId="{06A74E00-DDFD-4585-9ACB-52207913E8AD}" destId="{53442034-5515-4F03-888E-674AAECBB4B4}" srcOrd="0" destOrd="0" presId="urn:microsoft.com/office/officeart/2005/8/layout/default#2"/>
    <dgm:cxn modelId="{17C89A8A-019C-42C7-9184-B5646D1AD81E}" type="presOf" srcId="{2BB5792D-279B-401A-AD53-38B991F69AB8}" destId="{E20D2D22-FEFC-4009-A1F0-3011B18B1D0B}" srcOrd="0" destOrd="0" presId="urn:microsoft.com/office/officeart/2005/8/layout/default#2"/>
    <dgm:cxn modelId="{6A2061EC-7DFF-4381-90F1-73514429EC91}" type="presOf" srcId="{64139ED7-3665-4351-8ADA-53E4796A2A7C}" destId="{00C216E0-3996-4B4E-9977-6181A6229FB7}" srcOrd="0" destOrd="0" presId="urn:microsoft.com/office/officeart/2005/8/layout/default#2"/>
    <dgm:cxn modelId="{16FA1406-9B28-4FBE-9C6A-997FA35E28A0}" srcId="{81ACA1B0-193C-4074-860E-6DDB76886A8C}" destId="{64139ED7-3665-4351-8ADA-53E4796A2A7C}" srcOrd="6" destOrd="0" parTransId="{67469025-94FE-481F-AF02-EC3878B0D4F6}" sibTransId="{DB462B7F-8D96-4329-B744-9391968CD553}"/>
    <dgm:cxn modelId="{1C818862-CDB6-47BA-9665-370277190F24}" srcId="{81ACA1B0-193C-4074-860E-6DDB76886A8C}" destId="{06A74E00-DDFD-4585-9ACB-52207913E8AD}" srcOrd="7" destOrd="0" parTransId="{D388E65C-7C94-48AC-A7A5-68157678D5AE}" sibTransId="{F7D93675-7C3F-4BF5-A074-170C4550DBC1}"/>
    <dgm:cxn modelId="{E7B38528-E134-4F1E-9D1B-4CC7FDD8719D}" srcId="{81ACA1B0-193C-4074-860E-6DDB76886A8C}" destId="{2BB5792D-279B-401A-AD53-38B991F69AB8}" srcOrd="3" destOrd="0" parTransId="{109D1C55-E5E0-4FAE-B874-430BDF749205}" sibTransId="{6B84F7A6-AD61-4236-8FAD-B1055638AB2D}"/>
    <dgm:cxn modelId="{A97BB585-E683-4C1D-8C4B-C3772C69F3B1}" srcId="{81ACA1B0-193C-4074-860E-6DDB76886A8C}" destId="{C0D08742-64A6-474D-AF16-2CAF773FEEC7}" srcOrd="14" destOrd="0" parTransId="{97F54E11-5A48-43E2-8AB2-88B00F667C46}" sibTransId="{9DFE048E-B769-49AB-987D-A4EDCE7969E4}"/>
    <dgm:cxn modelId="{84FA36AA-6C6F-4FB7-9E8B-6BBDB8ABE51C}" type="presOf" srcId="{81ACA1B0-193C-4074-860E-6DDB76886A8C}" destId="{915C0139-C52E-4F77-A750-F2C0B7C3E96A}" srcOrd="0" destOrd="0" presId="urn:microsoft.com/office/officeart/2005/8/layout/default#2"/>
    <dgm:cxn modelId="{22AB024B-2BC2-495D-A2B1-1649B9431C76}" type="presOf" srcId="{75F8A1FF-A698-4D54-A8E7-99D14F1217E5}" destId="{A1BC31C3-EFB1-44D9-9396-C3368D8FC6BB}" srcOrd="0" destOrd="0" presId="urn:microsoft.com/office/officeart/2005/8/layout/default#2"/>
    <dgm:cxn modelId="{0469F4E7-E483-4E90-ABBB-4174A5A6EC19}" srcId="{81ACA1B0-193C-4074-860E-6DDB76886A8C}" destId="{5158B692-C6E3-4821-8840-B50422AC3035}" srcOrd="1" destOrd="0" parTransId="{24801948-3640-4CA9-AC38-9458B700690B}" sibTransId="{AB85EE0D-2CB0-452A-BAD7-FB2AD7143DE3}"/>
    <dgm:cxn modelId="{5C0EDB6D-B86A-4A61-AAA3-7AC54E694C25}" type="presOf" srcId="{E88858DB-730D-4324-BE58-95C242116533}" destId="{68D0EBC4-B8E4-4862-89A6-D07F440C49C9}" srcOrd="0" destOrd="0" presId="urn:microsoft.com/office/officeart/2005/8/layout/default#2"/>
    <dgm:cxn modelId="{5D51FC0D-0402-4CA4-8283-F4B18FCE4960}" srcId="{81ACA1B0-193C-4074-860E-6DDB76886A8C}" destId="{406E3667-3EF4-4CB8-8154-EF9A77520995}" srcOrd="11" destOrd="0" parTransId="{74B7405A-2D1A-4DF6-AA4B-12E31F93EB56}" sibTransId="{7D1DE178-1943-4DD6-A345-3F4E44215139}"/>
    <dgm:cxn modelId="{6CB6DE47-F823-49EF-89C9-3E51618C7B9F}" srcId="{81ACA1B0-193C-4074-860E-6DDB76886A8C}" destId="{B7878C0A-3184-4085-B8FE-58E17F674617}" srcOrd="8" destOrd="0" parTransId="{66A86500-5AE8-4FD6-8228-D5F46A70E444}" sibTransId="{C0C9D0DB-82E9-4975-93A7-734C5774B0FE}"/>
    <dgm:cxn modelId="{0C25FD34-C267-4633-B2DF-0B57418E7A08}" srcId="{81ACA1B0-193C-4074-860E-6DDB76886A8C}" destId="{B014D4B8-5D4F-4EA7-B901-01E818F4D50C}" srcOrd="4" destOrd="0" parTransId="{2AB7284E-E442-4671-9F7F-4F06C24DF247}" sibTransId="{6DB1C163-5405-4402-BF28-D73825C9D5FB}"/>
    <dgm:cxn modelId="{26FC4892-22B9-43E8-A569-471634107746}" type="presOf" srcId="{B7878C0A-3184-4085-B8FE-58E17F674617}" destId="{64EDB68B-6270-4F02-9945-8C07A8F85C3C}" srcOrd="0" destOrd="0" presId="urn:microsoft.com/office/officeart/2005/8/layout/default#2"/>
    <dgm:cxn modelId="{B60A1554-2E9D-43D8-8B36-F8F71ABA8C58}" srcId="{81ACA1B0-193C-4074-860E-6DDB76886A8C}" destId="{7152D9CA-CCB2-4575-9C70-A1131EF105BB}" srcOrd="9" destOrd="0" parTransId="{26D3B912-FE1E-48BD-9766-20ECB4458039}" sibTransId="{2D73AB78-9A63-457D-9825-D66467BA5100}"/>
    <dgm:cxn modelId="{92262917-6953-40D8-9DB8-C81A98BFA558}" type="presOf" srcId="{406E3667-3EF4-4CB8-8154-EF9A77520995}" destId="{D9932CE7-7673-4B46-B202-C911C7E895B3}" srcOrd="0" destOrd="0" presId="urn:microsoft.com/office/officeart/2005/8/layout/default#2"/>
    <dgm:cxn modelId="{56089070-5B98-4D8C-AF99-D708C97C249C}" type="presOf" srcId="{F51ECD30-3C86-4CC3-93B8-FD6732A73BFD}" destId="{8D30B176-29C3-4C64-9407-30F9B8D5D4D0}" srcOrd="0" destOrd="0" presId="urn:microsoft.com/office/officeart/2005/8/layout/default#2"/>
    <dgm:cxn modelId="{B7CA3E08-CB62-4071-887C-93F7409F6627}" type="presOf" srcId="{1B4D6D3F-4E75-4B06-9ACC-5D2770E0D371}" destId="{DB986C57-E602-487B-8E35-16F9165E1504}" srcOrd="0" destOrd="0" presId="urn:microsoft.com/office/officeart/2005/8/layout/default#2"/>
    <dgm:cxn modelId="{6475AF15-1B13-4DC7-B08D-EAD100A34402}" type="presOf" srcId="{5158B692-C6E3-4821-8840-B50422AC3035}" destId="{22B2184C-17C5-4F07-A288-AA7FE9585748}" srcOrd="0" destOrd="0" presId="urn:microsoft.com/office/officeart/2005/8/layout/default#2"/>
    <dgm:cxn modelId="{9416AA40-A776-46E7-9501-FDDC2A553992}" srcId="{81ACA1B0-193C-4074-860E-6DDB76886A8C}" destId="{32416F7C-6465-4678-8338-A3D3950E4370}" srcOrd="12" destOrd="0" parTransId="{533E8F6C-1865-4278-A892-ED9A1AF37839}" sibTransId="{49F9CF52-0DCF-4E7F-B65D-7BFF4FF21A45}"/>
    <dgm:cxn modelId="{C1F35C95-D50C-4300-B880-E25D8404B0C4}" srcId="{81ACA1B0-193C-4074-860E-6DDB76886A8C}" destId="{75F8A1FF-A698-4D54-A8E7-99D14F1217E5}" srcOrd="10" destOrd="0" parTransId="{21F75B14-6178-42BE-A061-A25417366147}" sibTransId="{0A00A2D8-4152-4992-A19B-18656802B7D2}"/>
    <dgm:cxn modelId="{130552A6-036F-45E8-864C-0D9F73205561}" srcId="{81ACA1B0-193C-4074-860E-6DDB76886A8C}" destId="{1B4D6D3F-4E75-4B06-9ACC-5D2770E0D371}" srcOrd="2" destOrd="0" parTransId="{45705E08-D2A5-47A8-8441-3B87CF77832F}" sibTransId="{D2252114-434D-407C-9789-5F4C60CCF42D}"/>
    <dgm:cxn modelId="{8DAE495E-56CF-431E-BD86-F667C1DFF9F5}" type="presParOf" srcId="{915C0139-C52E-4F77-A750-F2C0B7C3E96A}" destId="{D85D9313-43BA-4C6B-A45E-EE84C91A3A2B}" srcOrd="0" destOrd="0" presId="urn:microsoft.com/office/officeart/2005/8/layout/default#2"/>
    <dgm:cxn modelId="{F7D57E4B-C8BC-4628-B648-C648C1D4B962}" type="presParOf" srcId="{915C0139-C52E-4F77-A750-F2C0B7C3E96A}" destId="{097D5E86-656B-4FD1-9245-1305875800B5}" srcOrd="1" destOrd="0" presId="urn:microsoft.com/office/officeart/2005/8/layout/default#2"/>
    <dgm:cxn modelId="{65505171-713E-4B6C-9C26-CBA48696BB4A}" type="presParOf" srcId="{915C0139-C52E-4F77-A750-F2C0B7C3E96A}" destId="{22B2184C-17C5-4F07-A288-AA7FE9585748}" srcOrd="2" destOrd="0" presId="urn:microsoft.com/office/officeart/2005/8/layout/default#2"/>
    <dgm:cxn modelId="{CC696919-D335-4556-8D12-3E781EE6BF2F}" type="presParOf" srcId="{915C0139-C52E-4F77-A750-F2C0B7C3E96A}" destId="{2453E662-6DE6-40A9-95AC-3F976CEA0962}" srcOrd="3" destOrd="0" presId="urn:microsoft.com/office/officeart/2005/8/layout/default#2"/>
    <dgm:cxn modelId="{79B1FA12-32D0-4CC2-83E9-BB2F6468D988}" type="presParOf" srcId="{915C0139-C52E-4F77-A750-F2C0B7C3E96A}" destId="{DB986C57-E602-487B-8E35-16F9165E1504}" srcOrd="4" destOrd="0" presId="urn:microsoft.com/office/officeart/2005/8/layout/default#2"/>
    <dgm:cxn modelId="{041C8306-32F4-4F1E-BBAB-8D3FC9577C4C}" type="presParOf" srcId="{915C0139-C52E-4F77-A750-F2C0B7C3E96A}" destId="{C701069B-F503-49A1-AFAD-3AE3DEE59964}" srcOrd="5" destOrd="0" presId="urn:microsoft.com/office/officeart/2005/8/layout/default#2"/>
    <dgm:cxn modelId="{1E47604C-F253-46BC-A109-69E71F62621D}" type="presParOf" srcId="{915C0139-C52E-4F77-A750-F2C0B7C3E96A}" destId="{E20D2D22-FEFC-4009-A1F0-3011B18B1D0B}" srcOrd="6" destOrd="0" presId="urn:microsoft.com/office/officeart/2005/8/layout/default#2"/>
    <dgm:cxn modelId="{BE63E2BD-655F-46FA-A83B-F0ED505AB84F}" type="presParOf" srcId="{915C0139-C52E-4F77-A750-F2C0B7C3E96A}" destId="{DD51F73E-6959-4F6B-AA89-BD04F0CAB7B1}" srcOrd="7" destOrd="0" presId="urn:microsoft.com/office/officeart/2005/8/layout/default#2"/>
    <dgm:cxn modelId="{D10E5B8E-F878-41A1-AC6E-16FBDE51E6FD}" type="presParOf" srcId="{915C0139-C52E-4F77-A750-F2C0B7C3E96A}" destId="{E6B1943E-1111-46BD-9878-B48EDD155ADA}" srcOrd="8" destOrd="0" presId="urn:microsoft.com/office/officeart/2005/8/layout/default#2"/>
    <dgm:cxn modelId="{B8867A81-55D3-4C18-B3F7-C7314CEEC9C9}" type="presParOf" srcId="{915C0139-C52E-4F77-A750-F2C0B7C3E96A}" destId="{59CE6419-3EE3-4E09-8BAC-72933821AC23}" srcOrd="9" destOrd="0" presId="urn:microsoft.com/office/officeart/2005/8/layout/default#2"/>
    <dgm:cxn modelId="{32239E05-4F8B-4E62-A84C-DE57AB0ED512}" type="presParOf" srcId="{915C0139-C52E-4F77-A750-F2C0B7C3E96A}" destId="{68D0EBC4-B8E4-4862-89A6-D07F440C49C9}" srcOrd="10" destOrd="0" presId="urn:microsoft.com/office/officeart/2005/8/layout/default#2"/>
    <dgm:cxn modelId="{213565AC-436C-4489-9555-EC4C062752CA}" type="presParOf" srcId="{915C0139-C52E-4F77-A750-F2C0B7C3E96A}" destId="{09D648EE-C7C8-411C-BFFB-9572BE9E0BC0}" srcOrd="11" destOrd="0" presId="urn:microsoft.com/office/officeart/2005/8/layout/default#2"/>
    <dgm:cxn modelId="{814D11F4-7225-40A5-A3E5-5D696801CA04}" type="presParOf" srcId="{915C0139-C52E-4F77-A750-F2C0B7C3E96A}" destId="{00C216E0-3996-4B4E-9977-6181A6229FB7}" srcOrd="12" destOrd="0" presId="urn:microsoft.com/office/officeart/2005/8/layout/default#2"/>
    <dgm:cxn modelId="{A6550950-07BF-45E1-9295-A2F4C1A206DC}" type="presParOf" srcId="{915C0139-C52E-4F77-A750-F2C0B7C3E96A}" destId="{DF5DFCBB-E99C-4F3D-8EC4-D3320F3B836F}" srcOrd="13" destOrd="0" presId="urn:microsoft.com/office/officeart/2005/8/layout/default#2"/>
    <dgm:cxn modelId="{B6F9F04E-BD49-44C1-828D-B0C1F4E25030}" type="presParOf" srcId="{915C0139-C52E-4F77-A750-F2C0B7C3E96A}" destId="{53442034-5515-4F03-888E-674AAECBB4B4}" srcOrd="14" destOrd="0" presId="urn:microsoft.com/office/officeart/2005/8/layout/default#2"/>
    <dgm:cxn modelId="{AFF71373-937C-4FD3-A980-55A182895EAE}" type="presParOf" srcId="{915C0139-C52E-4F77-A750-F2C0B7C3E96A}" destId="{9FBCB8CB-293F-4E44-812A-8E23EB74240E}" srcOrd="15" destOrd="0" presId="urn:microsoft.com/office/officeart/2005/8/layout/default#2"/>
    <dgm:cxn modelId="{941B0B71-CBFB-44B7-BA52-32B82CEB5442}" type="presParOf" srcId="{915C0139-C52E-4F77-A750-F2C0B7C3E96A}" destId="{64EDB68B-6270-4F02-9945-8C07A8F85C3C}" srcOrd="16" destOrd="0" presId="urn:microsoft.com/office/officeart/2005/8/layout/default#2"/>
    <dgm:cxn modelId="{6273B57D-9BDF-4869-84BF-6B2F8EA6B169}" type="presParOf" srcId="{915C0139-C52E-4F77-A750-F2C0B7C3E96A}" destId="{9AC1E617-75EA-4C81-866F-B12F59094F35}" srcOrd="17" destOrd="0" presId="urn:microsoft.com/office/officeart/2005/8/layout/default#2"/>
    <dgm:cxn modelId="{AE72C84E-58C3-453A-A2E4-202B6A2A0E60}" type="presParOf" srcId="{915C0139-C52E-4F77-A750-F2C0B7C3E96A}" destId="{6BC9CD4E-2F5D-4BC2-A760-2F39517B4F7C}" srcOrd="18" destOrd="0" presId="urn:microsoft.com/office/officeart/2005/8/layout/default#2"/>
    <dgm:cxn modelId="{75808AA6-33A9-4955-9999-CAD644333339}" type="presParOf" srcId="{915C0139-C52E-4F77-A750-F2C0B7C3E96A}" destId="{4687E6D1-FC70-4618-8F64-867ADE52DD30}" srcOrd="19" destOrd="0" presId="urn:microsoft.com/office/officeart/2005/8/layout/default#2"/>
    <dgm:cxn modelId="{BF01B4A7-8975-486D-A7F6-DEFA04B9BD05}" type="presParOf" srcId="{915C0139-C52E-4F77-A750-F2C0B7C3E96A}" destId="{A1BC31C3-EFB1-44D9-9396-C3368D8FC6BB}" srcOrd="20" destOrd="0" presId="urn:microsoft.com/office/officeart/2005/8/layout/default#2"/>
    <dgm:cxn modelId="{12590A1B-6DB4-45CB-BA5D-B8022B1C5B2A}" type="presParOf" srcId="{915C0139-C52E-4F77-A750-F2C0B7C3E96A}" destId="{CECE26FF-BCC8-409E-A0DB-EC4FEBBBC8BB}" srcOrd="21" destOrd="0" presId="urn:microsoft.com/office/officeart/2005/8/layout/default#2"/>
    <dgm:cxn modelId="{2093494A-3107-405E-8B18-A9B0655ED746}" type="presParOf" srcId="{915C0139-C52E-4F77-A750-F2C0B7C3E96A}" destId="{D9932CE7-7673-4B46-B202-C911C7E895B3}" srcOrd="22" destOrd="0" presId="urn:microsoft.com/office/officeart/2005/8/layout/default#2"/>
    <dgm:cxn modelId="{3F9E701B-38C0-4EE6-9032-682342339AEB}" type="presParOf" srcId="{915C0139-C52E-4F77-A750-F2C0B7C3E96A}" destId="{CA03EDC5-6129-414B-9667-DE53A84742F2}" srcOrd="23" destOrd="0" presId="urn:microsoft.com/office/officeart/2005/8/layout/default#2"/>
    <dgm:cxn modelId="{8251B292-6DBD-47E6-8B48-635FE136C84E}" type="presParOf" srcId="{915C0139-C52E-4F77-A750-F2C0B7C3E96A}" destId="{F5A28AD9-DE6A-4738-8510-46B45E6D9CA8}" srcOrd="24" destOrd="0" presId="urn:microsoft.com/office/officeart/2005/8/layout/default#2"/>
    <dgm:cxn modelId="{9FBBC72C-066A-4AEA-B3F4-479B6479B3D2}" type="presParOf" srcId="{915C0139-C52E-4F77-A750-F2C0B7C3E96A}" destId="{E2845A1D-917A-4836-B0FE-5D964CDB5467}" srcOrd="25" destOrd="0" presId="urn:microsoft.com/office/officeart/2005/8/layout/default#2"/>
    <dgm:cxn modelId="{1159E854-CB07-4F56-AF88-5C89156912B6}" type="presParOf" srcId="{915C0139-C52E-4F77-A750-F2C0B7C3E96A}" destId="{C359245B-8361-4AF4-A09B-60B30054B885}" srcOrd="26" destOrd="0" presId="urn:microsoft.com/office/officeart/2005/8/layout/default#2"/>
    <dgm:cxn modelId="{24AFF108-35C9-40A5-856A-801E3EAEBA5A}" type="presParOf" srcId="{915C0139-C52E-4F77-A750-F2C0B7C3E96A}" destId="{D917FDB8-587A-456D-B67F-AFB31EAF3BFF}" srcOrd="27" destOrd="0" presId="urn:microsoft.com/office/officeart/2005/8/layout/default#2"/>
    <dgm:cxn modelId="{7905699D-D8AD-4BB4-8EC7-B7E64273BF42}" type="presParOf" srcId="{915C0139-C52E-4F77-A750-F2C0B7C3E96A}" destId="{DD2950C3-10CE-47E8-B8BA-73C32EAA3E38}" srcOrd="28" destOrd="0" presId="urn:microsoft.com/office/officeart/2005/8/layout/default#2"/>
    <dgm:cxn modelId="{A08D3428-EC68-4C85-83BA-87E91F7D3482}" type="presParOf" srcId="{915C0139-C52E-4F77-A750-F2C0B7C3E96A}" destId="{DE3836A2-CF92-465D-BCC7-7FF46669DCB2}" srcOrd="29" destOrd="0" presId="urn:microsoft.com/office/officeart/2005/8/layout/default#2"/>
    <dgm:cxn modelId="{8DF34E8B-82D8-4D9B-8A19-33B52F48F126}" type="presParOf" srcId="{915C0139-C52E-4F77-A750-F2C0B7C3E96A}" destId="{8D30B176-29C3-4C64-9407-30F9B8D5D4D0}" srcOrd="3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ACA1B0-193C-4074-860E-6DDB76886A8C}" type="doc">
      <dgm:prSet loTypeId="urn:microsoft.com/office/officeart/2005/8/layout/default#3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51ECD30-3C86-4CC3-93B8-FD6732A73BFD}">
      <dgm:prSet phldrT="[Text]" custT="1"/>
      <dgm:spPr/>
      <dgm:t>
        <a:bodyPr/>
        <a:lstStyle/>
        <a:p>
          <a:r>
            <a:rPr lang="cs-CZ" sz="2500" dirty="0" smtClean="0"/>
            <a:t>Škola hrou</a:t>
          </a:r>
          <a:endParaRPr lang="cs-CZ" sz="2500" dirty="0"/>
        </a:p>
      </dgm:t>
    </dgm:pt>
    <dgm:pt modelId="{B08E8FFF-1786-4129-A0DC-127DBAD8C6BB}" type="sibTrans" cxnId="{70453C0E-8D03-4D33-B5DA-9A123F2348DC}">
      <dgm:prSet/>
      <dgm:spPr/>
      <dgm:t>
        <a:bodyPr/>
        <a:lstStyle/>
        <a:p>
          <a:endParaRPr lang="cs-CZ"/>
        </a:p>
      </dgm:t>
    </dgm:pt>
    <dgm:pt modelId="{66CBB125-0145-4FDA-BA8C-9E096B022B43}" type="parTrans" cxnId="{70453C0E-8D03-4D33-B5DA-9A123F2348DC}">
      <dgm:prSet/>
      <dgm:spPr/>
      <dgm:t>
        <a:bodyPr/>
        <a:lstStyle/>
        <a:p>
          <a:endParaRPr lang="cs-CZ"/>
        </a:p>
      </dgm:t>
    </dgm:pt>
    <dgm:pt modelId="{C0D08742-64A6-474D-AF16-2CAF773FEEC7}">
      <dgm:prSet phldrT="[Text]" custT="1"/>
      <dgm:spPr/>
      <dgm:t>
        <a:bodyPr/>
        <a:lstStyle/>
        <a:p>
          <a:r>
            <a:rPr lang="cs-CZ" sz="2300" dirty="0" smtClean="0"/>
            <a:t>Habsburský panovník</a:t>
          </a:r>
          <a:endParaRPr lang="cs-CZ" sz="2300" dirty="0"/>
        </a:p>
      </dgm:t>
    </dgm:pt>
    <dgm:pt modelId="{9DFE048E-B769-49AB-987D-A4EDCE7969E4}" type="sibTrans" cxnId="{A97BB585-E683-4C1D-8C4B-C3772C69F3B1}">
      <dgm:prSet/>
      <dgm:spPr/>
      <dgm:t>
        <a:bodyPr/>
        <a:lstStyle/>
        <a:p>
          <a:endParaRPr lang="cs-CZ"/>
        </a:p>
      </dgm:t>
    </dgm:pt>
    <dgm:pt modelId="{97F54E11-5A48-43E2-8AB2-88B00F667C46}" type="parTrans" cxnId="{A97BB585-E683-4C1D-8C4B-C3772C69F3B1}">
      <dgm:prSet/>
      <dgm:spPr/>
      <dgm:t>
        <a:bodyPr/>
        <a:lstStyle/>
        <a:p>
          <a:endParaRPr lang="cs-CZ"/>
        </a:p>
      </dgm:t>
    </dgm:pt>
    <dgm:pt modelId="{747B21C9-558E-4A03-BBED-3E84BEB79FDE}">
      <dgm:prSet phldrT="[Text]" custT="1"/>
      <dgm:spPr/>
      <dgm:t>
        <a:bodyPr/>
        <a:lstStyle/>
        <a:p>
          <a:r>
            <a:rPr lang="cs-CZ" sz="2500" dirty="0" smtClean="0"/>
            <a:t>selské povstání</a:t>
          </a:r>
          <a:endParaRPr lang="cs-CZ" sz="2500" dirty="0"/>
        </a:p>
      </dgm:t>
    </dgm:pt>
    <dgm:pt modelId="{4F0515EF-C489-4681-A567-21D97EF3DF7E}" type="sibTrans" cxnId="{F658429E-3725-4C5A-BE83-19F729234AB2}">
      <dgm:prSet/>
      <dgm:spPr/>
      <dgm:t>
        <a:bodyPr/>
        <a:lstStyle/>
        <a:p>
          <a:endParaRPr lang="cs-CZ"/>
        </a:p>
      </dgm:t>
    </dgm:pt>
    <dgm:pt modelId="{59676221-67DC-45E6-ABF4-360CA4E4A5D9}" type="parTrans" cxnId="{F658429E-3725-4C5A-BE83-19F729234AB2}">
      <dgm:prSet/>
      <dgm:spPr/>
      <dgm:t>
        <a:bodyPr/>
        <a:lstStyle/>
        <a:p>
          <a:endParaRPr lang="cs-CZ"/>
        </a:p>
      </dgm:t>
    </dgm:pt>
    <dgm:pt modelId="{32416F7C-6465-4678-8338-A3D3950E4370}">
      <dgm:prSet phldrT="[Text]" custT="1"/>
      <dgm:spPr/>
      <dgm:t>
        <a:bodyPr/>
        <a:lstStyle/>
        <a:p>
          <a:r>
            <a:rPr lang="cs-CZ" sz="2000" dirty="0" smtClean="0"/>
            <a:t>doba Pobělohorská</a:t>
          </a:r>
          <a:endParaRPr lang="cs-CZ" sz="2000" dirty="0"/>
        </a:p>
      </dgm:t>
    </dgm:pt>
    <dgm:pt modelId="{49F9CF52-0DCF-4E7F-B65D-7BFF4FF21A45}" type="sibTrans" cxnId="{9416AA40-A776-46E7-9501-FDDC2A553992}">
      <dgm:prSet/>
      <dgm:spPr/>
      <dgm:t>
        <a:bodyPr/>
        <a:lstStyle/>
        <a:p>
          <a:endParaRPr lang="cs-CZ"/>
        </a:p>
      </dgm:t>
    </dgm:pt>
    <dgm:pt modelId="{533E8F6C-1865-4278-A892-ED9A1AF37839}" type="parTrans" cxnId="{9416AA40-A776-46E7-9501-FDDC2A553992}">
      <dgm:prSet/>
      <dgm:spPr/>
      <dgm:t>
        <a:bodyPr/>
        <a:lstStyle/>
        <a:p>
          <a:endParaRPr lang="cs-CZ"/>
        </a:p>
      </dgm:t>
    </dgm:pt>
    <dgm:pt modelId="{406E3667-3EF4-4CB8-8154-EF9A77520995}">
      <dgm:prSet phldrT="[Text]" custT="1"/>
      <dgm:spPr/>
      <dgm:t>
        <a:bodyPr/>
        <a:lstStyle/>
        <a:p>
          <a:r>
            <a:rPr lang="cs-CZ" sz="2000" dirty="0" smtClean="0"/>
            <a:t>Staroměstské náměstí</a:t>
          </a:r>
          <a:endParaRPr lang="cs-CZ" sz="2000" dirty="0"/>
        </a:p>
      </dgm:t>
    </dgm:pt>
    <dgm:pt modelId="{7D1DE178-1943-4DD6-A345-3F4E44215139}" type="sibTrans" cxnId="{5D51FC0D-0402-4CA4-8283-F4B18FCE4960}">
      <dgm:prSet/>
      <dgm:spPr/>
      <dgm:t>
        <a:bodyPr/>
        <a:lstStyle/>
        <a:p>
          <a:endParaRPr lang="cs-CZ"/>
        </a:p>
      </dgm:t>
    </dgm:pt>
    <dgm:pt modelId="{74B7405A-2D1A-4DF6-AA4B-12E31F93EB56}" type="parTrans" cxnId="{5D51FC0D-0402-4CA4-8283-F4B18FCE4960}">
      <dgm:prSet/>
      <dgm:spPr/>
      <dgm:t>
        <a:bodyPr/>
        <a:lstStyle/>
        <a:p>
          <a:endParaRPr lang="cs-CZ"/>
        </a:p>
      </dgm:t>
    </dgm:pt>
    <dgm:pt modelId="{75F8A1FF-A698-4D54-A8E7-99D14F1217E5}">
      <dgm:prSet phldrT="[Text]" custT="1"/>
      <dgm:spPr/>
      <dgm:t>
        <a:bodyPr/>
        <a:lstStyle/>
        <a:p>
          <a:r>
            <a:rPr lang="cs-CZ" sz="2500" dirty="0" err="1" smtClean="0"/>
            <a:t>žoldnér</a:t>
          </a:r>
          <a:endParaRPr lang="cs-CZ" sz="2500" dirty="0"/>
        </a:p>
      </dgm:t>
    </dgm:pt>
    <dgm:pt modelId="{0A00A2D8-4152-4992-A19B-18656802B7D2}" type="sibTrans" cxnId="{C1F35C95-D50C-4300-B880-E25D8404B0C4}">
      <dgm:prSet/>
      <dgm:spPr/>
      <dgm:t>
        <a:bodyPr/>
        <a:lstStyle/>
        <a:p>
          <a:endParaRPr lang="cs-CZ"/>
        </a:p>
      </dgm:t>
    </dgm:pt>
    <dgm:pt modelId="{21F75B14-6178-42BE-A061-A25417366147}" type="parTrans" cxnId="{C1F35C95-D50C-4300-B880-E25D8404B0C4}">
      <dgm:prSet/>
      <dgm:spPr/>
      <dgm:t>
        <a:bodyPr/>
        <a:lstStyle/>
        <a:p>
          <a:endParaRPr lang="cs-CZ"/>
        </a:p>
      </dgm:t>
    </dgm:pt>
    <dgm:pt modelId="{7152D9CA-CCB2-4575-9C70-A1131EF105BB}">
      <dgm:prSet phldrT="[Text]" custT="1"/>
      <dgm:spPr/>
      <dgm:t>
        <a:bodyPr/>
        <a:lstStyle/>
        <a:p>
          <a:r>
            <a:rPr lang="cs-CZ" sz="2500" dirty="0" smtClean="0"/>
            <a:t>Matyáš Bernard Braun</a:t>
          </a:r>
          <a:endParaRPr lang="cs-CZ" sz="2500" dirty="0"/>
        </a:p>
      </dgm:t>
    </dgm:pt>
    <dgm:pt modelId="{2D73AB78-9A63-457D-9825-D66467BA5100}" type="sibTrans" cxnId="{B60A1554-2E9D-43D8-8B36-F8F71ABA8C58}">
      <dgm:prSet/>
      <dgm:spPr/>
      <dgm:t>
        <a:bodyPr/>
        <a:lstStyle/>
        <a:p>
          <a:endParaRPr lang="cs-CZ"/>
        </a:p>
      </dgm:t>
    </dgm:pt>
    <dgm:pt modelId="{26D3B912-FE1E-48BD-9766-20ECB4458039}" type="parTrans" cxnId="{B60A1554-2E9D-43D8-8B36-F8F71ABA8C58}">
      <dgm:prSet/>
      <dgm:spPr/>
      <dgm:t>
        <a:bodyPr/>
        <a:lstStyle/>
        <a:p>
          <a:endParaRPr lang="cs-CZ"/>
        </a:p>
      </dgm:t>
    </dgm:pt>
    <dgm:pt modelId="{B7878C0A-3184-4085-B8FE-58E17F674617}">
      <dgm:prSet phldrT="[Text]" custT="1"/>
      <dgm:spPr/>
      <dgm:t>
        <a:bodyPr/>
        <a:lstStyle/>
        <a:p>
          <a:r>
            <a:rPr lang="cs-CZ" sz="2200" dirty="0" smtClean="0"/>
            <a:t>práce zadarmo na panském</a:t>
          </a:r>
          <a:endParaRPr lang="cs-CZ" sz="2200" dirty="0"/>
        </a:p>
      </dgm:t>
    </dgm:pt>
    <dgm:pt modelId="{C0C9D0DB-82E9-4975-93A7-734C5774B0FE}" type="sibTrans" cxnId="{6CB6DE47-F823-49EF-89C9-3E51618C7B9F}">
      <dgm:prSet/>
      <dgm:spPr/>
      <dgm:t>
        <a:bodyPr/>
        <a:lstStyle/>
        <a:p>
          <a:endParaRPr lang="cs-CZ"/>
        </a:p>
      </dgm:t>
    </dgm:pt>
    <dgm:pt modelId="{66A86500-5AE8-4FD6-8228-D5F46A70E444}" type="parTrans" cxnId="{6CB6DE47-F823-49EF-89C9-3E51618C7B9F}">
      <dgm:prSet/>
      <dgm:spPr/>
      <dgm:t>
        <a:bodyPr/>
        <a:lstStyle/>
        <a:p>
          <a:endParaRPr lang="cs-CZ"/>
        </a:p>
      </dgm:t>
    </dgm:pt>
    <dgm:pt modelId="{06A74E00-DDFD-4585-9ACB-52207913E8AD}">
      <dgm:prSet phldrT="[Text]" custT="1"/>
      <dgm:spPr/>
      <dgm:t>
        <a:bodyPr/>
        <a:lstStyle/>
        <a:p>
          <a:r>
            <a:rPr lang="cs-CZ" sz="2300" dirty="0" smtClean="0"/>
            <a:t>voják, který bojoval za peníze</a:t>
          </a:r>
          <a:endParaRPr lang="cs-CZ" sz="2300" dirty="0"/>
        </a:p>
      </dgm:t>
    </dgm:pt>
    <dgm:pt modelId="{F7D93675-7C3F-4BF5-A074-170C4550DBC1}" type="sibTrans" cxnId="{1C818862-CDB6-47BA-9665-370277190F24}">
      <dgm:prSet/>
      <dgm:spPr/>
      <dgm:t>
        <a:bodyPr/>
        <a:lstStyle/>
        <a:p>
          <a:endParaRPr lang="cs-CZ"/>
        </a:p>
      </dgm:t>
    </dgm:pt>
    <dgm:pt modelId="{D388E65C-7C94-48AC-A7A5-68157678D5AE}" type="parTrans" cxnId="{1C818862-CDB6-47BA-9665-370277190F24}">
      <dgm:prSet/>
      <dgm:spPr/>
      <dgm:t>
        <a:bodyPr/>
        <a:lstStyle/>
        <a:p>
          <a:endParaRPr lang="cs-CZ"/>
        </a:p>
      </dgm:t>
    </dgm:pt>
    <dgm:pt modelId="{64139ED7-3665-4351-8ADA-53E4796A2A7C}">
      <dgm:prSet phldrT="[Text]" custT="1"/>
      <dgm:spPr/>
      <dgm:t>
        <a:bodyPr/>
        <a:lstStyle/>
        <a:p>
          <a:r>
            <a:rPr lang="cs-CZ" sz="2200" dirty="0" smtClean="0"/>
            <a:t>útisk poddaných</a:t>
          </a:r>
          <a:endParaRPr lang="cs-CZ" sz="2200" dirty="0"/>
        </a:p>
      </dgm:t>
    </dgm:pt>
    <dgm:pt modelId="{DB462B7F-8D96-4329-B744-9391968CD553}" type="sibTrans" cxnId="{16FA1406-9B28-4FBE-9C6A-997FA35E28A0}">
      <dgm:prSet/>
      <dgm:spPr/>
      <dgm:t>
        <a:bodyPr/>
        <a:lstStyle/>
        <a:p>
          <a:endParaRPr lang="cs-CZ"/>
        </a:p>
      </dgm:t>
    </dgm:pt>
    <dgm:pt modelId="{67469025-94FE-481F-AF02-EC3878B0D4F6}" type="parTrans" cxnId="{16FA1406-9B28-4FBE-9C6A-997FA35E28A0}">
      <dgm:prSet/>
      <dgm:spPr/>
      <dgm:t>
        <a:bodyPr/>
        <a:lstStyle/>
        <a:p>
          <a:endParaRPr lang="cs-CZ"/>
        </a:p>
      </dgm:t>
    </dgm:pt>
    <dgm:pt modelId="{E88858DB-730D-4324-BE58-95C242116533}">
      <dgm:prSet phldrT="[Text]" custT="1"/>
      <dgm:spPr/>
      <dgm:t>
        <a:bodyPr/>
        <a:lstStyle/>
        <a:p>
          <a:r>
            <a:rPr lang="cs-CZ" sz="2500" dirty="0" smtClean="0"/>
            <a:t>Rudolf II.</a:t>
          </a:r>
          <a:endParaRPr lang="cs-CZ" sz="2500" dirty="0"/>
        </a:p>
      </dgm:t>
    </dgm:pt>
    <dgm:pt modelId="{90E8C572-6D54-401A-9543-4E03F2A8C5CF}" type="sibTrans" cxnId="{79B27ACC-22CE-4174-8CEF-10B4EB8AFEA2}">
      <dgm:prSet/>
      <dgm:spPr/>
      <dgm:t>
        <a:bodyPr/>
        <a:lstStyle/>
        <a:p>
          <a:endParaRPr lang="cs-CZ"/>
        </a:p>
      </dgm:t>
    </dgm:pt>
    <dgm:pt modelId="{B27BA1C4-D586-4966-BE3F-88D3F2BE2DCC}" type="parTrans" cxnId="{79B27ACC-22CE-4174-8CEF-10B4EB8AFEA2}">
      <dgm:prSet/>
      <dgm:spPr/>
      <dgm:t>
        <a:bodyPr/>
        <a:lstStyle/>
        <a:p>
          <a:endParaRPr lang="cs-CZ"/>
        </a:p>
      </dgm:t>
    </dgm:pt>
    <dgm:pt modelId="{B014D4B8-5D4F-4EA7-B901-01E818F4D50C}">
      <dgm:prSet phldrT="[Text]" custT="1"/>
      <dgm:spPr/>
      <dgm:t>
        <a:bodyPr/>
        <a:lstStyle/>
        <a:p>
          <a:r>
            <a:rPr lang="cs-CZ" sz="2500" dirty="0" smtClean="0"/>
            <a:t>poprava 27 vůdců povstání</a:t>
          </a:r>
          <a:endParaRPr lang="cs-CZ" sz="2500" dirty="0"/>
        </a:p>
      </dgm:t>
    </dgm:pt>
    <dgm:pt modelId="{6DB1C163-5405-4402-BF28-D73825C9D5FB}" type="sibTrans" cxnId="{0C25FD34-C267-4633-B2DF-0B57418E7A08}">
      <dgm:prSet/>
      <dgm:spPr/>
      <dgm:t>
        <a:bodyPr/>
        <a:lstStyle/>
        <a:p>
          <a:endParaRPr lang="cs-CZ"/>
        </a:p>
      </dgm:t>
    </dgm:pt>
    <dgm:pt modelId="{2AB7284E-E442-4671-9F7F-4F06C24DF247}" type="parTrans" cxnId="{0C25FD34-C267-4633-B2DF-0B57418E7A08}">
      <dgm:prSet/>
      <dgm:spPr/>
      <dgm:t>
        <a:bodyPr/>
        <a:lstStyle/>
        <a:p>
          <a:endParaRPr lang="cs-CZ"/>
        </a:p>
      </dgm:t>
    </dgm:pt>
    <dgm:pt modelId="{2BB5792D-279B-401A-AD53-38B991F69AB8}">
      <dgm:prSet phldrT="[Text]" custT="1"/>
      <dgm:spPr/>
      <dgm:t>
        <a:bodyPr/>
        <a:lstStyle/>
        <a:p>
          <a:r>
            <a:rPr lang="cs-CZ" sz="2500" dirty="0" smtClean="0"/>
            <a:t>rebelie</a:t>
          </a:r>
          <a:endParaRPr lang="cs-CZ" sz="2500" dirty="0"/>
        </a:p>
      </dgm:t>
    </dgm:pt>
    <dgm:pt modelId="{6B84F7A6-AD61-4236-8FAD-B1055638AB2D}" type="sibTrans" cxnId="{E7B38528-E134-4F1E-9D1B-4CC7FDD8719D}">
      <dgm:prSet/>
      <dgm:spPr/>
      <dgm:t>
        <a:bodyPr/>
        <a:lstStyle/>
        <a:p>
          <a:endParaRPr lang="cs-CZ"/>
        </a:p>
      </dgm:t>
    </dgm:pt>
    <dgm:pt modelId="{109D1C55-E5E0-4FAE-B874-430BDF749205}" type="parTrans" cxnId="{E7B38528-E134-4F1E-9D1B-4CC7FDD8719D}">
      <dgm:prSet/>
      <dgm:spPr/>
      <dgm:t>
        <a:bodyPr/>
        <a:lstStyle/>
        <a:p>
          <a:endParaRPr lang="cs-CZ"/>
        </a:p>
      </dgm:t>
    </dgm:pt>
    <dgm:pt modelId="{1B4D6D3F-4E75-4B06-9ACC-5D2770E0D371}">
      <dgm:prSet phldrT="[Text]" custT="1"/>
      <dgm:spPr/>
      <dgm:t>
        <a:bodyPr/>
        <a:lstStyle/>
        <a:p>
          <a:r>
            <a:rPr lang="cs-CZ" sz="2500" dirty="0" smtClean="0"/>
            <a:t>robota</a:t>
          </a:r>
          <a:endParaRPr lang="cs-CZ" sz="2500" dirty="0"/>
        </a:p>
      </dgm:t>
    </dgm:pt>
    <dgm:pt modelId="{D2252114-434D-407C-9789-5F4C60CCF42D}" type="sibTrans" cxnId="{130552A6-036F-45E8-864C-0D9F73205561}">
      <dgm:prSet/>
      <dgm:spPr/>
      <dgm:t>
        <a:bodyPr/>
        <a:lstStyle/>
        <a:p>
          <a:endParaRPr lang="cs-CZ"/>
        </a:p>
      </dgm:t>
    </dgm:pt>
    <dgm:pt modelId="{45705E08-D2A5-47A8-8441-3B87CF77832F}" type="parTrans" cxnId="{130552A6-036F-45E8-864C-0D9F73205561}">
      <dgm:prSet/>
      <dgm:spPr/>
      <dgm:t>
        <a:bodyPr/>
        <a:lstStyle/>
        <a:p>
          <a:endParaRPr lang="cs-CZ"/>
        </a:p>
      </dgm:t>
    </dgm:pt>
    <dgm:pt modelId="{5158B692-C6E3-4821-8840-B50422AC3035}">
      <dgm:prSet phldrT="[Text]" custT="1"/>
      <dgm:spPr/>
      <dgm:t>
        <a:bodyPr/>
        <a:lstStyle/>
        <a:p>
          <a:r>
            <a:rPr lang="cs-CZ" sz="2500" dirty="0" smtClean="0"/>
            <a:t>sochy na Karlově mostě</a:t>
          </a:r>
          <a:endParaRPr lang="cs-CZ" sz="2500" dirty="0"/>
        </a:p>
      </dgm:t>
    </dgm:pt>
    <dgm:pt modelId="{AB85EE0D-2CB0-452A-BAD7-FB2AD7143DE3}" type="sibTrans" cxnId="{0469F4E7-E483-4E90-ABBB-4174A5A6EC19}">
      <dgm:prSet/>
      <dgm:spPr/>
      <dgm:t>
        <a:bodyPr/>
        <a:lstStyle/>
        <a:p>
          <a:endParaRPr lang="cs-CZ"/>
        </a:p>
      </dgm:t>
    </dgm:pt>
    <dgm:pt modelId="{24801948-3640-4CA9-AC38-9458B700690B}" type="parTrans" cxnId="{0469F4E7-E483-4E90-ABBB-4174A5A6EC19}">
      <dgm:prSet/>
      <dgm:spPr/>
      <dgm:t>
        <a:bodyPr/>
        <a:lstStyle/>
        <a:p>
          <a:endParaRPr lang="cs-CZ"/>
        </a:p>
      </dgm:t>
    </dgm:pt>
    <dgm:pt modelId="{FF399AA7-7C96-46CB-BB57-5929003A691E}">
      <dgm:prSet phldrT="[Text]" custT="1"/>
      <dgm:spPr/>
      <dgm:t>
        <a:bodyPr/>
        <a:lstStyle/>
        <a:p>
          <a:r>
            <a:rPr lang="cs-CZ" sz="2500" dirty="0" smtClean="0"/>
            <a:t>J. A. Komenský</a:t>
          </a:r>
          <a:endParaRPr lang="cs-CZ" sz="2500" dirty="0"/>
        </a:p>
      </dgm:t>
    </dgm:pt>
    <dgm:pt modelId="{E97F976C-F312-4ED4-9F62-D31A549D0562}" type="sibTrans" cxnId="{ADD45126-3D2E-408E-8766-1E02B5C22B87}">
      <dgm:prSet/>
      <dgm:spPr/>
      <dgm:t>
        <a:bodyPr/>
        <a:lstStyle/>
        <a:p>
          <a:endParaRPr lang="cs-CZ"/>
        </a:p>
      </dgm:t>
    </dgm:pt>
    <dgm:pt modelId="{EE6FAC46-F50B-4FF6-A4C4-C6C22FA1BB73}" type="parTrans" cxnId="{ADD45126-3D2E-408E-8766-1E02B5C22B87}">
      <dgm:prSet/>
      <dgm:spPr/>
      <dgm:t>
        <a:bodyPr/>
        <a:lstStyle/>
        <a:p>
          <a:endParaRPr lang="cs-CZ"/>
        </a:p>
      </dgm:t>
    </dgm:pt>
    <dgm:pt modelId="{915C0139-C52E-4F77-A750-F2C0B7C3E96A}" type="pres">
      <dgm:prSet presAssocID="{81ACA1B0-193C-4074-860E-6DDB76886A8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85D9313-43BA-4C6B-A45E-EE84C91A3A2B}" type="pres">
      <dgm:prSet presAssocID="{FF399AA7-7C96-46CB-BB57-5929003A691E}" presName="node" presStyleLbl="node1" presStyleIdx="0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7D5E86-656B-4FD1-9245-1305875800B5}" type="pres">
      <dgm:prSet presAssocID="{E97F976C-F312-4ED4-9F62-D31A549D0562}" presName="sibTrans" presStyleCnt="0"/>
      <dgm:spPr/>
    </dgm:pt>
    <dgm:pt modelId="{22B2184C-17C5-4F07-A288-AA7FE9585748}" type="pres">
      <dgm:prSet presAssocID="{5158B692-C6E3-4821-8840-B50422AC3035}" presName="node" presStyleLbl="node1" presStyleIdx="1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453E662-6DE6-40A9-95AC-3F976CEA0962}" type="pres">
      <dgm:prSet presAssocID="{AB85EE0D-2CB0-452A-BAD7-FB2AD7143DE3}" presName="sibTrans" presStyleCnt="0"/>
      <dgm:spPr/>
    </dgm:pt>
    <dgm:pt modelId="{DB986C57-E602-487B-8E35-16F9165E1504}" type="pres">
      <dgm:prSet presAssocID="{1B4D6D3F-4E75-4B06-9ACC-5D2770E0D371}" presName="node" presStyleLbl="node1" presStyleIdx="2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701069B-F503-49A1-AFAD-3AE3DEE59964}" type="pres">
      <dgm:prSet presAssocID="{D2252114-434D-407C-9789-5F4C60CCF42D}" presName="sibTrans" presStyleCnt="0"/>
      <dgm:spPr/>
    </dgm:pt>
    <dgm:pt modelId="{E20D2D22-FEFC-4009-A1F0-3011B18B1D0B}" type="pres">
      <dgm:prSet presAssocID="{2BB5792D-279B-401A-AD53-38B991F69AB8}" presName="node" presStyleLbl="node1" presStyleIdx="3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D51F73E-6959-4F6B-AA89-BD04F0CAB7B1}" type="pres">
      <dgm:prSet presAssocID="{6B84F7A6-AD61-4236-8FAD-B1055638AB2D}" presName="sibTrans" presStyleCnt="0"/>
      <dgm:spPr/>
    </dgm:pt>
    <dgm:pt modelId="{E6B1943E-1111-46BD-9878-B48EDD155ADA}" type="pres">
      <dgm:prSet presAssocID="{B014D4B8-5D4F-4EA7-B901-01E818F4D50C}" presName="node" presStyleLbl="node1" presStyleIdx="4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CE6419-3EE3-4E09-8BAC-72933821AC23}" type="pres">
      <dgm:prSet presAssocID="{6DB1C163-5405-4402-BF28-D73825C9D5FB}" presName="sibTrans" presStyleCnt="0"/>
      <dgm:spPr/>
    </dgm:pt>
    <dgm:pt modelId="{68D0EBC4-B8E4-4862-89A6-D07F440C49C9}" type="pres">
      <dgm:prSet presAssocID="{E88858DB-730D-4324-BE58-95C242116533}" presName="node" presStyleLbl="node1" presStyleIdx="5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9D648EE-C7C8-411C-BFFB-9572BE9E0BC0}" type="pres">
      <dgm:prSet presAssocID="{90E8C572-6D54-401A-9543-4E03F2A8C5CF}" presName="sibTrans" presStyleCnt="0"/>
      <dgm:spPr/>
    </dgm:pt>
    <dgm:pt modelId="{00C216E0-3996-4B4E-9977-6181A6229FB7}" type="pres">
      <dgm:prSet presAssocID="{64139ED7-3665-4351-8ADA-53E4796A2A7C}" presName="node" presStyleLbl="node1" presStyleIdx="6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F5DFCBB-E99C-4F3D-8EC4-D3320F3B836F}" type="pres">
      <dgm:prSet presAssocID="{DB462B7F-8D96-4329-B744-9391968CD553}" presName="sibTrans" presStyleCnt="0"/>
      <dgm:spPr/>
    </dgm:pt>
    <dgm:pt modelId="{53442034-5515-4F03-888E-674AAECBB4B4}" type="pres">
      <dgm:prSet presAssocID="{06A74E00-DDFD-4585-9ACB-52207913E8AD}" presName="node" presStyleLbl="node1" presStyleIdx="7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FBCB8CB-293F-4E44-812A-8E23EB74240E}" type="pres">
      <dgm:prSet presAssocID="{F7D93675-7C3F-4BF5-A074-170C4550DBC1}" presName="sibTrans" presStyleCnt="0"/>
      <dgm:spPr/>
    </dgm:pt>
    <dgm:pt modelId="{64EDB68B-6270-4F02-9945-8C07A8F85C3C}" type="pres">
      <dgm:prSet presAssocID="{B7878C0A-3184-4085-B8FE-58E17F674617}" presName="node" presStyleLbl="node1" presStyleIdx="8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AC1E617-75EA-4C81-866F-B12F59094F35}" type="pres">
      <dgm:prSet presAssocID="{C0C9D0DB-82E9-4975-93A7-734C5774B0FE}" presName="sibTrans" presStyleCnt="0"/>
      <dgm:spPr/>
    </dgm:pt>
    <dgm:pt modelId="{6BC9CD4E-2F5D-4BC2-A760-2F39517B4F7C}" type="pres">
      <dgm:prSet presAssocID="{7152D9CA-CCB2-4575-9C70-A1131EF105BB}" presName="node" presStyleLbl="node1" presStyleIdx="9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87E6D1-FC70-4618-8F64-867ADE52DD30}" type="pres">
      <dgm:prSet presAssocID="{2D73AB78-9A63-457D-9825-D66467BA5100}" presName="sibTrans" presStyleCnt="0"/>
      <dgm:spPr/>
    </dgm:pt>
    <dgm:pt modelId="{A1BC31C3-EFB1-44D9-9396-C3368D8FC6BB}" type="pres">
      <dgm:prSet presAssocID="{75F8A1FF-A698-4D54-A8E7-99D14F1217E5}" presName="node" presStyleLbl="node1" presStyleIdx="10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ECE26FF-BCC8-409E-A0DB-EC4FEBBBC8BB}" type="pres">
      <dgm:prSet presAssocID="{0A00A2D8-4152-4992-A19B-18656802B7D2}" presName="sibTrans" presStyleCnt="0"/>
      <dgm:spPr/>
    </dgm:pt>
    <dgm:pt modelId="{D9932CE7-7673-4B46-B202-C911C7E895B3}" type="pres">
      <dgm:prSet presAssocID="{406E3667-3EF4-4CB8-8154-EF9A77520995}" presName="node" presStyleLbl="node1" presStyleIdx="11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03EDC5-6129-414B-9667-DE53A84742F2}" type="pres">
      <dgm:prSet presAssocID="{7D1DE178-1943-4DD6-A345-3F4E44215139}" presName="sibTrans" presStyleCnt="0"/>
      <dgm:spPr/>
    </dgm:pt>
    <dgm:pt modelId="{F5A28AD9-DE6A-4738-8510-46B45E6D9CA8}" type="pres">
      <dgm:prSet presAssocID="{32416F7C-6465-4678-8338-A3D3950E4370}" presName="node" presStyleLbl="node1" presStyleIdx="12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2845A1D-917A-4836-B0FE-5D964CDB5467}" type="pres">
      <dgm:prSet presAssocID="{49F9CF52-0DCF-4E7F-B65D-7BFF4FF21A45}" presName="sibTrans" presStyleCnt="0"/>
      <dgm:spPr/>
    </dgm:pt>
    <dgm:pt modelId="{C359245B-8361-4AF4-A09B-60B30054B885}" type="pres">
      <dgm:prSet presAssocID="{747B21C9-558E-4A03-BBED-3E84BEB79FDE}" presName="node" presStyleLbl="node1" presStyleIdx="13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917FDB8-587A-456D-B67F-AFB31EAF3BFF}" type="pres">
      <dgm:prSet presAssocID="{4F0515EF-C489-4681-A567-21D97EF3DF7E}" presName="sibTrans" presStyleCnt="0"/>
      <dgm:spPr/>
    </dgm:pt>
    <dgm:pt modelId="{DD2950C3-10CE-47E8-B8BA-73C32EAA3E38}" type="pres">
      <dgm:prSet presAssocID="{C0D08742-64A6-474D-AF16-2CAF773FEEC7}" presName="node" presStyleLbl="node1" presStyleIdx="14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3836A2-CF92-465D-BCC7-7FF46669DCB2}" type="pres">
      <dgm:prSet presAssocID="{9DFE048E-B769-49AB-987D-A4EDCE7969E4}" presName="sibTrans" presStyleCnt="0"/>
      <dgm:spPr/>
    </dgm:pt>
    <dgm:pt modelId="{8D30B176-29C3-4C64-9407-30F9B8D5D4D0}" type="pres">
      <dgm:prSet presAssocID="{F51ECD30-3C86-4CC3-93B8-FD6732A73BFD}" presName="node" presStyleLbl="node1" presStyleIdx="15" presStyleCnt="1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B60A1554-2E9D-43D8-8B36-F8F71ABA8C58}" srcId="{81ACA1B0-193C-4074-860E-6DDB76886A8C}" destId="{7152D9CA-CCB2-4575-9C70-A1131EF105BB}" srcOrd="9" destOrd="0" parTransId="{26D3B912-FE1E-48BD-9766-20ECB4458039}" sibTransId="{2D73AB78-9A63-457D-9825-D66467BA5100}"/>
    <dgm:cxn modelId="{E5AA8C01-DCD1-468C-8B6E-6AF257D06C8A}" type="presOf" srcId="{2BB5792D-279B-401A-AD53-38B991F69AB8}" destId="{E20D2D22-FEFC-4009-A1F0-3011B18B1D0B}" srcOrd="0" destOrd="0" presId="urn:microsoft.com/office/officeart/2005/8/layout/default#3"/>
    <dgm:cxn modelId="{FF5C4CCA-76CD-4854-B0DE-AD7F4485F87A}" type="presOf" srcId="{FF399AA7-7C96-46CB-BB57-5929003A691E}" destId="{D85D9313-43BA-4C6B-A45E-EE84C91A3A2B}" srcOrd="0" destOrd="0" presId="urn:microsoft.com/office/officeart/2005/8/layout/default#3"/>
    <dgm:cxn modelId="{1C818862-CDB6-47BA-9665-370277190F24}" srcId="{81ACA1B0-193C-4074-860E-6DDB76886A8C}" destId="{06A74E00-DDFD-4585-9ACB-52207913E8AD}" srcOrd="7" destOrd="0" parTransId="{D388E65C-7C94-48AC-A7A5-68157678D5AE}" sibTransId="{F7D93675-7C3F-4BF5-A074-170C4550DBC1}"/>
    <dgm:cxn modelId="{A61B3865-2F77-4376-8787-442EAB50E6BB}" type="presOf" srcId="{F51ECD30-3C86-4CC3-93B8-FD6732A73BFD}" destId="{8D30B176-29C3-4C64-9407-30F9B8D5D4D0}" srcOrd="0" destOrd="0" presId="urn:microsoft.com/office/officeart/2005/8/layout/default#3"/>
    <dgm:cxn modelId="{79B27ACC-22CE-4174-8CEF-10B4EB8AFEA2}" srcId="{81ACA1B0-193C-4074-860E-6DDB76886A8C}" destId="{E88858DB-730D-4324-BE58-95C242116533}" srcOrd="5" destOrd="0" parTransId="{B27BA1C4-D586-4966-BE3F-88D3F2BE2DCC}" sibTransId="{90E8C572-6D54-401A-9543-4E03F2A8C5CF}"/>
    <dgm:cxn modelId="{F98E2062-7C27-4DD0-90EC-5DBB44CBB88B}" type="presOf" srcId="{32416F7C-6465-4678-8338-A3D3950E4370}" destId="{F5A28AD9-DE6A-4738-8510-46B45E6D9CA8}" srcOrd="0" destOrd="0" presId="urn:microsoft.com/office/officeart/2005/8/layout/default#3"/>
    <dgm:cxn modelId="{91B01EDF-09E8-4ED2-878A-00A1D6D7EED1}" type="presOf" srcId="{C0D08742-64A6-474D-AF16-2CAF773FEEC7}" destId="{DD2950C3-10CE-47E8-B8BA-73C32EAA3E38}" srcOrd="0" destOrd="0" presId="urn:microsoft.com/office/officeart/2005/8/layout/default#3"/>
    <dgm:cxn modelId="{5D51FC0D-0402-4CA4-8283-F4B18FCE4960}" srcId="{81ACA1B0-193C-4074-860E-6DDB76886A8C}" destId="{406E3667-3EF4-4CB8-8154-EF9A77520995}" srcOrd="11" destOrd="0" parTransId="{74B7405A-2D1A-4DF6-AA4B-12E31F93EB56}" sibTransId="{7D1DE178-1943-4DD6-A345-3F4E44215139}"/>
    <dgm:cxn modelId="{2286E3EB-91F9-433F-8932-05D8295B939F}" type="presOf" srcId="{B7878C0A-3184-4085-B8FE-58E17F674617}" destId="{64EDB68B-6270-4F02-9945-8C07A8F85C3C}" srcOrd="0" destOrd="0" presId="urn:microsoft.com/office/officeart/2005/8/layout/default#3"/>
    <dgm:cxn modelId="{C675DD32-0371-4FD5-82A4-79F177D342A7}" type="presOf" srcId="{5158B692-C6E3-4821-8840-B50422AC3035}" destId="{22B2184C-17C5-4F07-A288-AA7FE9585748}" srcOrd="0" destOrd="0" presId="urn:microsoft.com/office/officeart/2005/8/layout/default#3"/>
    <dgm:cxn modelId="{F9EE9FB2-8991-43C7-87E9-88DA6B151D77}" type="presOf" srcId="{E88858DB-730D-4324-BE58-95C242116533}" destId="{68D0EBC4-B8E4-4862-89A6-D07F440C49C9}" srcOrd="0" destOrd="0" presId="urn:microsoft.com/office/officeart/2005/8/layout/default#3"/>
    <dgm:cxn modelId="{1F3337B4-A840-4DCE-AAFD-09A164294B71}" type="presOf" srcId="{7152D9CA-CCB2-4575-9C70-A1131EF105BB}" destId="{6BC9CD4E-2F5D-4BC2-A760-2F39517B4F7C}" srcOrd="0" destOrd="0" presId="urn:microsoft.com/office/officeart/2005/8/layout/default#3"/>
    <dgm:cxn modelId="{0C25FD34-C267-4633-B2DF-0B57418E7A08}" srcId="{81ACA1B0-193C-4074-860E-6DDB76886A8C}" destId="{B014D4B8-5D4F-4EA7-B901-01E818F4D50C}" srcOrd="4" destOrd="0" parTransId="{2AB7284E-E442-4671-9F7F-4F06C24DF247}" sibTransId="{6DB1C163-5405-4402-BF28-D73825C9D5FB}"/>
    <dgm:cxn modelId="{6CB6DE47-F823-49EF-89C9-3E51618C7B9F}" srcId="{81ACA1B0-193C-4074-860E-6DDB76886A8C}" destId="{B7878C0A-3184-4085-B8FE-58E17F674617}" srcOrd="8" destOrd="0" parTransId="{66A86500-5AE8-4FD6-8228-D5F46A70E444}" sibTransId="{C0C9D0DB-82E9-4975-93A7-734C5774B0FE}"/>
    <dgm:cxn modelId="{E7B38528-E134-4F1E-9D1B-4CC7FDD8719D}" srcId="{81ACA1B0-193C-4074-860E-6DDB76886A8C}" destId="{2BB5792D-279B-401A-AD53-38B991F69AB8}" srcOrd="3" destOrd="0" parTransId="{109D1C55-E5E0-4FAE-B874-430BDF749205}" sibTransId="{6B84F7A6-AD61-4236-8FAD-B1055638AB2D}"/>
    <dgm:cxn modelId="{2B98E860-33B0-4C4A-83BE-9DF1ABD04AA7}" type="presOf" srcId="{1B4D6D3F-4E75-4B06-9ACC-5D2770E0D371}" destId="{DB986C57-E602-487B-8E35-16F9165E1504}" srcOrd="0" destOrd="0" presId="urn:microsoft.com/office/officeart/2005/8/layout/default#3"/>
    <dgm:cxn modelId="{7840B478-2551-40C1-8F41-43C291F5A969}" type="presOf" srcId="{406E3667-3EF4-4CB8-8154-EF9A77520995}" destId="{D9932CE7-7673-4B46-B202-C911C7E895B3}" srcOrd="0" destOrd="0" presId="urn:microsoft.com/office/officeart/2005/8/layout/default#3"/>
    <dgm:cxn modelId="{5E0C2300-C34B-4414-9143-9E77C62BEE4C}" type="presOf" srcId="{06A74E00-DDFD-4585-9ACB-52207913E8AD}" destId="{53442034-5515-4F03-888E-674AAECBB4B4}" srcOrd="0" destOrd="0" presId="urn:microsoft.com/office/officeart/2005/8/layout/default#3"/>
    <dgm:cxn modelId="{B0830F95-70FE-4314-947A-601E5641E7A7}" type="presOf" srcId="{81ACA1B0-193C-4074-860E-6DDB76886A8C}" destId="{915C0139-C52E-4F77-A750-F2C0B7C3E96A}" srcOrd="0" destOrd="0" presId="urn:microsoft.com/office/officeart/2005/8/layout/default#3"/>
    <dgm:cxn modelId="{DC4CCB74-1CE3-4A67-AE5F-782B199C3DA0}" type="presOf" srcId="{64139ED7-3665-4351-8ADA-53E4796A2A7C}" destId="{00C216E0-3996-4B4E-9977-6181A6229FB7}" srcOrd="0" destOrd="0" presId="urn:microsoft.com/office/officeart/2005/8/layout/default#3"/>
    <dgm:cxn modelId="{E83D8E6C-6022-475D-898A-1E8FF5A64CF2}" type="presOf" srcId="{75F8A1FF-A698-4D54-A8E7-99D14F1217E5}" destId="{A1BC31C3-EFB1-44D9-9396-C3368D8FC6BB}" srcOrd="0" destOrd="0" presId="urn:microsoft.com/office/officeart/2005/8/layout/default#3"/>
    <dgm:cxn modelId="{9416AA40-A776-46E7-9501-FDDC2A553992}" srcId="{81ACA1B0-193C-4074-860E-6DDB76886A8C}" destId="{32416F7C-6465-4678-8338-A3D3950E4370}" srcOrd="12" destOrd="0" parTransId="{533E8F6C-1865-4278-A892-ED9A1AF37839}" sibTransId="{49F9CF52-0DCF-4E7F-B65D-7BFF4FF21A45}"/>
    <dgm:cxn modelId="{1DAFC1C1-EC6E-49E9-BF09-57B745CEAF2A}" type="presOf" srcId="{B014D4B8-5D4F-4EA7-B901-01E818F4D50C}" destId="{E6B1943E-1111-46BD-9878-B48EDD155ADA}" srcOrd="0" destOrd="0" presId="urn:microsoft.com/office/officeart/2005/8/layout/default#3"/>
    <dgm:cxn modelId="{0469F4E7-E483-4E90-ABBB-4174A5A6EC19}" srcId="{81ACA1B0-193C-4074-860E-6DDB76886A8C}" destId="{5158B692-C6E3-4821-8840-B50422AC3035}" srcOrd="1" destOrd="0" parTransId="{24801948-3640-4CA9-AC38-9458B700690B}" sibTransId="{AB85EE0D-2CB0-452A-BAD7-FB2AD7143DE3}"/>
    <dgm:cxn modelId="{130552A6-036F-45E8-864C-0D9F73205561}" srcId="{81ACA1B0-193C-4074-860E-6DDB76886A8C}" destId="{1B4D6D3F-4E75-4B06-9ACC-5D2770E0D371}" srcOrd="2" destOrd="0" parTransId="{45705E08-D2A5-47A8-8441-3B87CF77832F}" sibTransId="{D2252114-434D-407C-9789-5F4C60CCF42D}"/>
    <dgm:cxn modelId="{16FA1406-9B28-4FBE-9C6A-997FA35E28A0}" srcId="{81ACA1B0-193C-4074-860E-6DDB76886A8C}" destId="{64139ED7-3665-4351-8ADA-53E4796A2A7C}" srcOrd="6" destOrd="0" parTransId="{67469025-94FE-481F-AF02-EC3878B0D4F6}" sibTransId="{DB462B7F-8D96-4329-B744-9391968CD553}"/>
    <dgm:cxn modelId="{A97BB585-E683-4C1D-8C4B-C3772C69F3B1}" srcId="{81ACA1B0-193C-4074-860E-6DDB76886A8C}" destId="{C0D08742-64A6-474D-AF16-2CAF773FEEC7}" srcOrd="14" destOrd="0" parTransId="{97F54E11-5A48-43E2-8AB2-88B00F667C46}" sibTransId="{9DFE048E-B769-49AB-987D-A4EDCE7969E4}"/>
    <dgm:cxn modelId="{C1F35C95-D50C-4300-B880-E25D8404B0C4}" srcId="{81ACA1B0-193C-4074-860E-6DDB76886A8C}" destId="{75F8A1FF-A698-4D54-A8E7-99D14F1217E5}" srcOrd="10" destOrd="0" parTransId="{21F75B14-6178-42BE-A061-A25417366147}" sibTransId="{0A00A2D8-4152-4992-A19B-18656802B7D2}"/>
    <dgm:cxn modelId="{F658429E-3725-4C5A-BE83-19F729234AB2}" srcId="{81ACA1B0-193C-4074-860E-6DDB76886A8C}" destId="{747B21C9-558E-4A03-BBED-3E84BEB79FDE}" srcOrd="13" destOrd="0" parTransId="{59676221-67DC-45E6-ABF4-360CA4E4A5D9}" sibTransId="{4F0515EF-C489-4681-A567-21D97EF3DF7E}"/>
    <dgm:cxn modelId="{ADD45126-3D2E-408E-8766-1E02B5C22B87}" srcId="{81ACA1B0-193C-4074-860E-6DDB76886A8C}" destId="{FF399AA7-7C96-46CB-BB57-5929003A691E}" srcOrd="0" destOrd="0" parTransId="{EE6FAC46-F50B-4FF6-A4C4-C6C22FA1BB73}" sibTransId="{E97F976C-F312-4ED4-9F62-D31A549D0562}"/>
    <dgm:cxn modelId="{DD83708F-F32A-49F6-8EA0-9F1B340A497F}" type="presOf" srcId="{747B21C9-558E-4A03-BBED-3E84BEB79FDE}" destId="{C359245B-8361-4AF4-A09B-60B30054B885}" srcOrd="0" destOrd="0" presId="urn:microsoft.com/office/officeart/2005/8/layout/default#3"/>
    <dgm:cxn modelId="{70453C0E-8D03-4D33-B5DA-9A123F2348DC}" srcId="{81ACA1B0-193C-4074-860E-6DDB76886A8C}" destId="{F51ECD30-3C86-4CC3-93B8-FD6732A73BFD}" srcOrd="15" destOrd="0" parTransId="{66CBB125-0145-4FDA-BA8C-9E096B022B43}" sibTransId="{B08E8FFF-1786-4129-A0DC-127DBAD8C6BB}"/>
    <dgm:cxn modelId="{24F924F2-05AB-4539-9F7A-FB31611C6092}" type="presParOf" srcId="{915C0139-C52E-4F77-A750-F2C0B7C3E96A}" destId="{D85D9313-43BA-4C6B-A45E-EE84C91A3A2B}" srcOrd="0" destOrd="0" presId="urn:microsoft.com/office/officeart/2005/8/layout/default#3"/>
    <dgm:cxn modelId="{5AAABACD-E0C4-40C3-BD5B-2223B6D93F0B}" type="presParOf" srcId="{915C0139-C52E-4F77-A750-F2C0B7C3E96A}" destId="{097D5E86-656B-4FD1-9245-1305875800B5}" srcOrd="1" destOrd="0" presId="urn:microsoft.com/office/officeart/2005/8/layout/default#3"/>
    <dgm:cxn modelId="{AE4F9B94-0C02-4F8D-B5A6-7B58383732A3}" type="presParOf" srcId="{915C0139-C52E-4F77-A750-F2C0B7C3E96A}" destId="{22B2184C-17C5-4F07-A288-AA7FE9585748}" srcOrd="2" destOrd="0" presId="urn:microsoft.com/office/officeart/2005/8/layout/default#3"/>
    <dgm:cxn modelId="{0926C7C2-8468-4261-9ADE-916AD98B9029}" type="presParOf" srcId="{915C0139-C52E-4F77-A750-F2C0B7C3E96A}" destId="{2453E662-6DE6-40A9-95AC-3F976CEA0962}" srcOrd="3" destOrd="0" presId="urn:microsoft.com/office/officeart/2005/8/layout/default#3"/>
    <dgm:cxn modelId="{C58EF5A3-1440-4D75-8504-B7B1CE3CF4B5}" type="presParOf" srcId="{915C0139-C52E-4F77-A750-F2C0B7C3E96A}" destId="{DB986C57-E602-487B-8E35-16F9165E1504}" srcOrd="4" destOrd="0" presId="urn:microsoft.com/office/officeart/2005/8/layout/default#3"/>
    <dgm:cxn modelId="{19782EAD-ABCD-43B4-B0A5-DC2659CD9E0F}" type="presParOf" srcId="{915C0139-C52E-4F77-A750-F2C0B7C3E96A}" destId="{C701069B-F503-49A1-AFAD-3AE3DEE59964}" srcOrd="5" destOrd="0" presId="urn:microsoft.com/office/officeart/2005/8/layout/default#3"/>
    <dgm:cxn modelId="{7058BDD4-5E7C-48DB-B503-E853F6182A90}" type="presParOf" srcId="{915C0139-C52E-4F77-A750-F2C0B7C3E96A}" destId="{E20D2D22-FEFC-4009-A1F0-3011B18B1D0B}" srcOrd="6" destOrd="0" presId="urn:microsoft.com/office/officeart/2005/8/layout/default#3"/>
    <dgm:cxn modelId="{A1276721-008B-40B9-A2EA-BC1359C1039F}" type="presParOf" srcId="{915C0139-C52E-4F77-A750-F2C0B7C3E96A}" destId="{DD51F73E-6959-4F6B-AA89-BD04F0CAB7B1}" srcOrd="7" destOrd="0" presId="urn:microsoft.com/office/officeart/2005/8/layout/default#3"/>
    <dgm:cxn modelId="{65394723-F35C-4F93-B8FE-609EF9262976}" type="presParOf" srcId="{915C0139-C52E-4F77-A750-F2C0B7C3E96A}" destId="{E6B1943E-1111-46BD-9878-B48EDD155ADA}" srcOrd="8" destOrd="0" presId="urn:microsoft.com/office/officeart/2005/8/layout/default#3"/>
    <dgm:cxn modelId="{04D380CB-4A8D-4589-9ED8-6E647A956DF9}" type="presParOf" srcId="{915C0139-C52E-4F77-A750-F2C0B7C3E96A}" destId="{59CE6419-3EE3-4E09-8BAC-72933821AC23}" srcOrd="9" destOrd="0" presId="urn:microsoft.com/office/officeart/2005/8/layout/default#3"/>
    <dgm:cxn modelId="{E4F5937D-63C3-47F2-A384-5D98975142EC}" type="presParOf" srcId="{915C0139-C52E-4F77-A750-F2C0B7C3E96A}" destId="{68D0EBC4-B8E4-4862-89A6-D07F440C49C9}" srcOrd="10" destOrd="0" presId="urn:microsoft.com/office/officeart/2005/8/layout/default#3"/>
    <dgm:cxn modelId="{ED69EB2F-EDA0-4FCB-AB4C-6A7CBC935EA2}" type="presParOf" srcId="{915C0139-C52E-4F77-A750-F2C0B7C3E96A}" destId="{09D648EE-C7C8-411C-BFFB-9572BE9E0BC0}" srcOrd="11" destOrd="0" presId="urn:microsoft.com/office/officeart/2005/8/layout/default#3"/>
    <dgm:cxn modelId="{6292700E-BC92-411B-B469-BD20722C4D30}" type="presParOf" srcId="{915C0139-C52E-4F77-A750-F2C0B7C3E96A}" destId="{00C216E0-3996-4B4E-9977-6181A6229FB7}" srcOrd="12" destOrd="0" presId="urn:microsoft.com/office/officeart/2005/8/layout/default#3"/>
    <dgm:cxn modelId="{08CAF8B9-F91D-4587-82F6-D158CD8F2E2A}" type="presParOf" srcId="{915C0139-C52E-4F77-A750-F2C0B7C3E96A}" destId="{DF5DFCBB-E99C-4F3D-8EC4-D3320F3B836F}" srcOrd="13" destOrd="0" presId="urn:microsoft.com/office/officeart/2005/8/layout/default#3"/>
    <dgm:cxn modelId="{A4F7C265-F236-49CC-8414-5A6877D2B383}" type="presParOf" srcId="{915C0139-C52E-4F77-A750-F2C0B7C3E96A}" destId="{53442034-5515-4F03-888E-674AAECBB4B4}" srcOrd="14" destOrd="0" presId="urn:microsoft.com/office/officeart/2005/8/layout/default#3"/>
    <dgm:cxn modelId="{AD3D8C28-3D5F-479C-B9A9-D84E329876DC}" type="presParOf" srcId="{915C0139-C52E-4F77-A750-F2C0B7C3E96A}" destId="{9FBCB8CB-293F-4E44-812A-8E23EB74240E}" srcOrd="15" destOrd="0" presId="urn:microsoft.com/office/officeart/2005/8/layout/default#3"/>
    <dgm:cxn modelId="{AE8C4C0C-DAEE-46F7-B9C7-05B3EBA611B5}" type="presParOf" srcId="{915C0139-C52E-4F77-A750-F2C0B7C3E96A}" destId="{64EDB68B-6270-4F02-9945-8C07A8F85C3C}" srcOrd="16" destOrd="0" presId="urn:microsoft.com/office/officeart/2005/8/layout/default#3"/>
    <dgm:cxn modelId="{36A49DCB-6E6F-4F59-9B7C-DB6571C500B1}" type="presParOf" srcId="{915C0139-C52E-4F77-A750-F2C0B7C3E96A}" destId="{9AC1E617-75EA-4C81-866F-B12F59094F35}" srcOrd="17" destOrd="0" presId="urn:microsoft.com/office/officeart/2005/8/layout/default#3"/>
    <dgm:cxn modelId="{D2B4A585-81DE-4121-AEA6-DC1292EB4062}" type="presParOf" srcId="{915C0139-C52E-4F77-A750-F2C0B7C3E96A}" destId="{6BC9CD4E-2F5D-4BC2-A760-2F39517B4F7C}" srcOrd="18" destOrd="0" presId="urn:microsoft.com/office/officeart/2005/8/layout/default#3"/>
    <dgm:cxn modelId="{E858FF84-17F2-4821-A180-0DF14286B547}" type="presParOf" srcId="{915C0139-C52E-4F77-A750-F2C0B7C3E96A}" destId="{4687E6D1-FC70-4618-8F64-867ADE52DD30}" srcOrd="19" destOrd="0" presId="urn:microsoft.com/office/officeart/2005/8/layout/default#3"/>
    <dgm:cxn modelId="{09246F10-D3AB-4B88-89D5-741D42D15BE4}" type="presParOf" srcId="{915C0139-C52E-4F77-A750-F2C0B7C3E96A}" destId="{A1BC31C3-EFB1-44D9-9396-C3368D8FC6BB}" srcOrd="20" destOrd="0" presId="urn:microsoft.com/office/officeart/2005/8/layout/default#3"/>
    <dgm:cxn modelId="{89BD9C60-A59D-480F-B24B-A2EE0CD4DC02}" type="presParOf" srcId="{915C0139-C52E-4F77-A750-F2C0B7C3E96A}" destId="{CECE26FF-BCC8-409E-A0DB-EC4FEBBBC8BB}" srcOrd="21" destOrd="0" presId="urn:microsoft.com/office/officeart/2005/8/layout/default#3"/>
    <dgm:cxn modelId="{65E7CB8A-954C-44DA-854F-465F542EE81C}" type="presParOf" srcId="{915C0139-C52E-4F77-A750-F2C0B7C3E96A}" destId="{D9932CE7-7673-4B46-B202-C911C7E895B3}" srcOrd="22" destOrd="0" presId="urn:microsoft.com/office/officeart/2005/8/layout/default#3"/>
    <dgm:cxn modelId="{CF4D8990-6422-47F1-A869-C3BA9B340A3B}" type="presParOf" srcId="{915C0139-C52E-4F77-A750-F2C0B7C3E96A}" destId="{CA03EDC5-6129-414B-9667-DE53A84742F2}" srcOrd="23" destOrd="0" presId="urn:microsoft.com/office/officeart/2005/8/layout/default#3"/>
    <dgm:cxn modelId="{194DFAFA-7C28-4961-BFCC-5DEE184C5183}" type="presParOf" srcId="{915C0139-C52E-4F77-A750-F2C0B7C3E96A}" destId="{F5A28AD9-DE6A-4738-8510-46B45E6D9CA8}" srcOrd="24" destOrd="0" presId="urn:microsoft.com/office/officeart/2005/8/layout/default#3"/>
    <dgm:cxn modelId="{9642A106-9AEF-4544-B33C-0A6185C74143}" type="presParOf" srcId="{915C0139-C52E-4F77-A750-F2C0B7C3E96A}" destId="{E2845A1D-917A-4836-B0FE-5D964CDB5467}" srcOrd="25" destOrd="0" presId="urn:microsoft.com/office/officeart/2005/8/layout/default#3"/>
    <dgm:cxn modelId="{4266212A-1FD1-4D9B-B1FB-1E7CB58C31BB}" type="presParOf" srcId="{915C0139-C52E-4F77-A750-F2C0B7C3E96A}" destId="{C359245B-8361-4AF4-A09B-60B30054B885}" srcOrd="26" destOrd="0" presId="urn:microsoft.com/office/officeart/2005/8/layout/default#3"/>
    <dgm:cxn modelId="{F89912F5-AFAA-478D-8EE0-6E9B1AC1ACD0}" type="presParOf" srcId="{915C0139-C52E-4F77-A750-F2C0B7C3E96A}" destId="{D917FDB8-587A-456D-B67F-AFB31EAF3BFF}" srcOrd="27" destOrd="0" presId="urn:microsoft.com/office/officeart/2005/8/layout/default#3"/>
    <dgm:cxn modelId="{6CB447A2-6D02-4CA7-96FF-8E3A49CF9C89}" type="presParOf" srcId="{915C0139-C52E-4F77-A750-F2C0B7C3E96A}" destId="{DD2950C3-10CE-47E8-B8BA-73C32EAA3E38}" srcOrd="28" destOrd="0" presId="urn:microsoft.com/office/officeart/2005/8/layout/default#3"/>
    <dgm:cxn modelId="{20CBDDB5-BC1A-40E4-AC77-708D1C7F824A}" type="presParOf" srcId="{915C0139-C52E-4F77-A750-F2C0B7C3E96A}" destId="{DE3836A2-CF92-465D-BCC7-7FF46669DCB2}" srcOrd="29" destOrd="0" presId="urn:microsoft.com/office/officeart/2005/8/layout/default#3"/>
    <dgm:cxn modelId="{40977002-9184-4268-9C4E-57EB0266F48B}" type="presParOf" srcId="{915C0139-C52E-4F77-A750-F2C0B7C3E96A}" destId="{8D30B176-29C3-4C64-9407-30F9B8D5D4D0}" srcOrd="30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D9313-43BA-4C6B-A45E-EE84C91A3A2B}">
      <dsp:nvSpPr>
        <dsp:cNvPr id="0" name=""/>
        <dsp:cNvSpPr/>
      </dsp:nvSpPr>
      <dsp:spPr>
        <a:xfrm>
          <a:off x="2320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Jan Hus</a:t>
          </a:r>
          <a:endParaRPr lang="cs-CZ" sz="2500" kern="1200" dirty="0"/>
        </a:p>
      </dsp:txBody>
      <dsp:txXfrm>
        <a:off x="2320" y="358985"/>
        <a:ext cx="1840985" cy="1104591"/>
      </dsp:txXfrm>
    </dsp:sp>
    <dsp:sp modelId="{22B2184C-17C5-4F07-A288-AA7FE9585748}">
      <dsp:nvSpPr>
        <dsp:cNvPr id="0" name=""/>
        <dsp:cNvSpPr/>
      </dsp:nvSpPr>
      <dsp:spPr>
        <a:xfrm>
          <a:off x="2027404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bitva na Bílé hoře</a:t>
          </a:r>
          <a:endParaRPr lang="cs-CZ" sz="2500" kern="1200" dirty="0"/>
        </a:p>
      </dsp:txBody>
      <dsp:txXfrm>
        <a:off x="2027404" y="358985"/>
        <a:ext cx="1840985" cy="1104591"/>
      </dsp:txXfrm>
    </dsp:sp>
    <dsp:sp modelId="{DB986C57-E602-487B-8E35-16F9165E1504}">
      <dsp:nvSpPr>
        <dsp:cNvPr id="0" name=""/>
        <dsp:cNvSpPr/>
      </dsp:nvSpPr>
      <dsp:spPr>
        <a:xfrm>
          <a:off x="4052489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objevení Ameriky</a:t>
          </a:r>
          <a:endParaRPr lang="cs-CZ" sz="2500" kern="1200" dirty="0"/>
        </a:p>
      </dsp:txBody>
      <dsp:txXfrm>
        <a:off x="4052489" y="358985"/>
        <a:ext cx="1840985" cy="1104591"/>
      </dsp:txXfrm>
    </dsp:sp>
    <dsp:sp modelId="{E20D2D22-FEFC-4009-A1F0-3011B18B1D0B}">
      <dsp:nvSpPr>
        <dsp:cNvPr id="0" name=""/>
        <dsp:cNvSpPr/>
      </dsp:nvSpPr>
      <dsp:spPr>
        <a:xfrm>
          <a:off x="6077573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socha  Davida</a:t>
          </a:r>
          <a:endParaRPr lang="cs-CZ" sz="2500" kern="1200" dirty="0"/>
        </a:p>
      </dsp:txBody>
      <dsp:txXfrm>
        <a:off x="6077573" y="358985"/>
        <a:ext cx="1840985" cy="1104591"/>
      </dsp:txXfrm>
    </dsp:sp>
    <dsp:sp modelId="{E6B1943E-1111-46BD-9878-B48EDD155ADA}">
      <dsp:nvSpPr>
        <dsp:cNvPr id="0" name=""/>
        <dsp:cNvSpPr/>
      </dsp:nvSpPr>
      <dsp:spPr>
        <a:xfrm>
          <a:off x="2320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Kryštof Kolumbus</a:t>
          </a:r>
          <a:endParaRPr lang="cs-CZ" sz="2500" kern="1200" dirty="0"/>
        </a:p>
      </dsp:txBody>
      <dsp:txXfrm>
        <a:off x="2320" y="1647675"/>
        <a:ext cx="1840985" cy="1104591"/>
      </dsp:txXfrm>
    </dsp:sp>
    <dsp:sp modelId="{68D0EBC4-B8E4-4862-89A6-D07F440C49C9}">
      <dsp:nvSpPr>
        <dsp:cNvPr id="0" name=""/>
        <dsp:cNvSpPr/>
      </dsp:nvSpPr>
      <dsp:spPr>
        <a:xfrm>
          <a:off x="2027404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kalich</a:t>
          </a:r>
          <a:endParaRPr lang="cs-CZ" sz="2500" kern="1200" dirty="0"/>
        </a:p>
      </dsp:txBody>
      <dsp:txXfrm>
        <a:off x="2027404" y="1647675"/>
        <a:ext cx="1840985" cy="1104591"/>
      </dsp:txXfrm>
    </dsp:sp>
    <dsp:sp modelId="{00C216E0-3996-4B4E-9977-6181A6229FB7}">
      <dsp:nvSpPr>
        <dsp:cNvPr id="0" name=""/>
        <dsp:cNvSpPr/>
      </dsp:nvSpPr>
      <dsp:spPr>
        <a:xfrm>
          <a:off x="4052489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Golem</a:t>
          </a:r>
          <a:endParaRPr lang="cs-CZ" sz="2500" kern="1200" dirty="0"/>
        </a:p>
      </dsp:txBody>
      <dsp:txXfrm>
        <a:off x="4052489" y="1647675"/>
        <a:ext cx="1840985" cy="1104591"/>
      </dsp:txXfrm>
    </dsp:sp>
    <dsp:sp modelId="{53442034-5515-4F03-888E-674AAECBB4B4}">
      <dsp:nvSpPr>
        <dsp:cNvPr id="0" name=""/>
        <dsp:cNvSpPr/>
      </dsp:nvSpPr>
      <dsp:spPr>
        <a:xfrm>
          <a:off x="6077573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Uhersko</a:t>
          </a:r>
          <a:endParaRPr lang="cs-CZ" sz="2500" kern="1200" dirty="0"/>
        </a:p>
      </dsp:txBody>
      <dsp:txXfrm>
        <a:off x="6077573" y="1647675"/>
        <a:ext cx="1840985" cy="1104591"/>
      </dsp:txXfrm>
    </dsp:sp>
    <dsp:sp modelId="{64EDB68B-6270-4F02-9945-8C07A8F85C3C}">
      <dsp:nvSpPr>
        <dsp:cNvPr id="0" name=""/>
        <dsp:cNvSpPr/>
      </dsp:nvSpPr>
      <dsp:spPr>
        <a:xfrm>
          <a:off x="2320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znak Husitů</a:t>
          </a:r>
          <a:endParaRPr lang="cs-CZ" sz="2500" kern="1200" dirty="0"/>
        </a:p>
      </dsp:txBody>
      <dsp:txXfrm>
        <a:off x="2320" y="2936365"/>
        <a:ext cx="1840985" cy="1104591"/>
      </dsp:txXfrm>
    </dsp:sp>
    <dsp:sp modelId="{6BC9CD4E-2F5D-4BC2-A760-2F39517B4F7C}">
      <dsp:nvSpPr>
        <dsp:cNvPr id="0" name=""/>
        <dsp:cNvSpPr/>
      </dsp:nvSpPr>
      <dsp:spPr>
        <a:xfrm>
          <a:off x="2027404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Rakousko</a:t>
          </a:r>
          <a:endParaRPr lang="cs-CZ" sz="2500" kern="1200" dirty="0"/>
        </a:p>
      </dsp:txBody>
      <dsp:txXfrm>
        <a:off x="2027404" y="2936365"/>
        <a:ext cx="1840985" cy="1104591"/>
      </dsp:txXfrm>
    </dsp:sp>
    <dsp:sp modelId="{A1BC31C3-EFB1-44D9-9396-C3368D8FC6BB}">
      <dsp:nvSpPr>
        <dsp:cNvPr id="0" name=""/>
        <dsp:cNvSpPr/>
      </dsp:nvSpPr>
      <dsp:spPr>
        <a:xfrm>
          <a:off x="4052489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1415</a:t>
          </a:r>
          <a:endParaRPr lang="cs-CZ" sz="2500" kern="1200" dirty="0"/>
        </a:p>
      </dsp:txBody>
      <dsp:txXfrm>
        <a:off x="4052489" y="2936365"/>
        <a:ext cx="1840985" cy="1104591"/>
      </dsp:txXfrm>
    </dsp:sp>
    <dsp:sp modelId="{D9932CE7-7673-4B46-B202-C911C7E895B3}">
      <dsp:nvSpPr>
        <dsp:cNvPr id="0" name=""/>
        <dsp:cNvSpPr/>
      </dsp:nvSpPr>
      <dsp:spPr>
        <a:xfrm>
          <a:off x="6077573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houfnice</a:t>
          </a:r>
          <a:endParaRPr lang="cs-CZ" sz="2500" kern="1200" dirty="0"/>
        </a:p>
      </dsp:txBody>
      <dsp:txXfrm>
        <a:off x="6077573" y="2936365"/>
        <a:ext cx="1840985" cy="1104591"/>
      </dsp:txXfrm>
    </dsp:sp>
    <dsp:sp modelId="{F5A28AD9-DE6A-4738-8510-46B45E6D9CA8}">
      <dsp:nvSpPr>
        <dsp:cNvPr id="0" name=""/>
        <dsp:cNvSpPr/>
      </dsp:nvSpPr>
      <dsp:spPr>
        <a:xfrm>
          <a:off x="2320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hliněná postava</a:t>
          </a:r>
          <a:endParaRPr lang="cs-CZ" sz="2500" kern="1200" dirty="0"/>
        </a:p>
      </dsp:txBody>
      <dsp:txXfrm>
        <a:off x="2320" y="4225055"/>
        <a:ext cx="1840985" cy="1104591"/>
      </dsp:txXfrm>
    </dsp:sp>
    <dsp:sp modelId="{C359245B-8361-4AF4-A09B-60B30054B885}">
      <dsp:nvSpPr>
        <dsp:cNvPr id="0" name=""/>
        <dsp:cNvSpPr/>
      </dsp:nvSpPr>
      <dsp:spPr>
        <a:xfrm>
          <a:off x="2027404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1620</a:t>
          </a:r>
          <a:endParaRPr lang="cs-CZ" sz="2500" kern="1200" dirty="0"/>
        </a:p>
      </dsp:txBody>
      <dsp:txXfrm>
        <a:off x="2027404" y="4225055"/>
        <a:ext cx="1840985" cy="1104591"/>
      </dsp:txXfrm>
    </dsp:sp>
    <dsp:sp modelId="{DD2950C3-10CE-47E8-B8BA-73C32EAA3E38}">
      <dsp:nvSpPr>
        <dsp:cNvPr id="0" name=""/>
        <dsp:cNvSpPr/>
      </dsp:nvSpPr>
      <dsp:spPr>
        <a:xfrm>
          <a:off x="4052489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err="1" smtClean="0"/>
            <a:t>Michelan</a:t>
          </a:r>
          <a:r>
            <a:rPr lang="cs-CZ" sz="2500" kern="1200" dirty="0" smtClean="0"/>
            <a:t>-</a:t>
          </a:r>
          <a:r>
            <a:rPr lang="cs-CZ" sz="2500" kern="1200" dirty="0" err="1" smtClean="0"/>
            <a:t>gelo</a:t>
          </a:r>
          <a:endParaRPr lang="cs-CZ" sz="2500" kern="1200" dirty="0"/>
        </a:p>
      </dsp:txBody>
      <dsp:txXfrm>
        <a:off x="4052489" y="4225055"/>
        <a:ext cx="1840985" cy="1104591"/>
      </dsp:txXfrm>
    </dsp:sp>
    <dsp:sp modelId="{8D30B176-29C3-4C64-9407-30F9B8D5D4D0}">
      <dsp:nvSpPr>
        <dsp:cNvPr id="0" name=""/>
        <dsp:cNvSpPr/>
      </dsp:nvSpPr>
      <dsp:spPr>
        <a:xfrm>
          <a:off x="6077573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velká puška</a:t>
          </a:r>
          <a:endParaRPr lang="cs-CZ" sz="2500" kern="1200" dirty="0"/>
        </a:p>
      </dsp:txBody>
      <dsp:txXfrm>
        <a:off x="6077573" y="4225055"/>
        <a:ext cx="1840985" cy="11045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D9313-43BA-4C6B-A45E-EE84C91A3A2B}">
      <dsp:nvSpPr>
        <dsp:cNvPr id="0" name=""/>
        <dsp:cNvSpPr/>
      </dsp:nvSpPr>
      <dsp:spPr>
        <a:xfrm>
          <a:off x="2320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kaple</a:t>
          </a:r>
          <a:endParaRPr lang="cs-CZ" sz="2500" kern="1200" dirty="0"/>
        </a:p>
      </dsp:txBody>
      <dsp:txXfrm>
        <a:off x="2320" y="358985"/>
        <a:ext cx="1840985" cy="1104591"/>
      </dsp:txXfrm>
    </dsp:sp>
    <dsp:sp modelId="{22B2184C-17C5-4F07-A288-AA7FE9585748}">
      <dsp:nvSpPr>
        <dsp:cNvPr id="0" name=""/>
        <dsp:cNvSpPr/>
      </dsp:nvSpPr>
      <dsp:spPr>
        <a:xfrm>
          <a:off x="2027404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turecký sultán</a:t>
          </a:r>
          <a:endParaRPr lang="cs-CZ" sz="2500" kern="1200" dirty="0"/>
        </a:p>
      </dsp:txBody>
      <dsp:txXfrm>
        <a:off x="2027404" y="358985"/>
        <a:ext cx="1840985" cy="1104591"/>
      </dsp:txXfrm>
    </dsp:sp>
    <dsp:sp modelId="{DB986C57-E602-487B-8E35-16F9165E1504}">
      <dsp:nvSpPr>
        <dsp:cNvPr id="0" name=""/>
        <dsp:cNvSpPr/>
      </dsp:nvSpPr>
      <dsp:spPr>
        <a:xfrm>
          <a:off x="4052489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svoboda náboženství</a:t>
          </a:r>
          <a:endParaRPr lang="cs-CZ" sz="2200" kern="1200" dirty="0"/>
        </a:p>
      </dsp:txBody>
      <dsp:txXfrm>
        <a:off x="4052489" y="358985"/>
        <a:ext cx="1840985" cy="1104591"/>
      </dsp:txXfrm>
    </dsp:sp>
    <dsp:sp modelId="{E20D2D22-FEFC-4009-A1F0-3011B18B1D0B}">
      <dsp:nvSpPr>
        <dsp:cNvPr id="0" name=""/>
        <dsp:cNvSpPr/>
      </dsp:nvSpPr>
      <dsp:spPr>
        <a:xfrm>
          <a:off x="6077573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znovuzrození</a:t>
          </a:r>
          <a:endParaRPr lang="cs-CZ" sz="2500" kern="1200" dirty="0"/>
        </a:p>
      </dsp:txBody>
      <dsp:txXfrm>
        <a:off x="6077573" y="358985"/>
        <a:ext cx="1840985" cy="1104591"/>
      </dsp:txXfrm>
    </dsp:sp>
    <dsp:sp modelId="{E6B1943E-1111-46BD-9878-B48EDD155ADA}">
      <dsp:nvSpPr>
        <dsp:cNvPr id="0" name=""/>
        <dsp:cNvSpPr/>
      </dsp:nvSpPr>
      <dsp:spPr>
        <a:xfrm>
          <a:off x="2320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Renesance</a:t>
          </a:r>
          <a:endParaRPr lang="cs-CZ" sz="2300" kern="1200" dirty="0"/>
        </a:p>
      </dsp:txBody>
      <dsp:txXfrm>
        <a:off x="2320" y="1647675"/>
        <a:ext cx="1840985" cy="1104591"/>
      </dsp:txXfrm>
    </dsp:sp>
    <dsp:sp modelId="{68D0EBC4-B8E4-4862-89A6-D07F440C49C9}">
      <dsp:nvSpPr>
        <dsp:cNvPr id="0" name=""/>
        <dsp:cNvSpPr/>
      </dsp:nvSpPr>
      <dsp:spPr>
        <a:xfrm>
          <a:off x="2027404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plodiny z Ameriky</a:t>
          </a:r>
          <a:endParaRPr lang="cs-CZ" sz="2500" kern="1200" dirty="0"/>
        </a:p>
      </dsp:txBody>
      <dsp:txXfrm>
        <a:off x="2027404" y="1647675"/>
        <a:ext cx="1840985" cy="1104591"/>
      </dsp:txXfrm>
    </dsp:sp>
    <dsp:sp modelId="{00C216E0-3996-4B4E-9977-6181A6229FB7}">
      <dsp:nvSpPr>
        <dsp:cNvPr id="0" name=""/>
        <dsp:cNvSpPr/>
      </dsp:nvSpPr>
      <dsp:spPr>
        <a:xfrm>
          <a:off x="4052489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upálení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J. Husa</a:t>
          </a:r>
          <a:endParaRPr lang="cs-CZ" sz="2500" kern="1200" dirty="0"/>
        </a:p>
      </dsp:txBody>
      <dsp:txXfrm>
        <a:off x="4052489" y="1647675"/>
        <a:ext cx="1840985" cy="1104591"/>
      </dsp:txXfrm>
    </dsp:sp>
    <dsp:sp modelId="{53442034-5515-4F03-888E-674AAECBB4B4}">
      <dsp:nvSpPr>
        <dsp:cNvPr id="0" name=""/>
        <dsp:cNvSpPr/>
      </dsp:nvSpPr>
      <dsp:spPr>
        <a:xfrm>
          <a:off x="6077573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sudlice</a:t>
          </a:r>
          <a:endParaRPr lang="cs-CZ" sz="2500" kern="1200" dirty="0"/>
        </a:p>
      </dsp:txBody>
      <dsp:txXfrm>
        <a:off x="6077573" y="1647675"/>
        <a:ext cx="1840985" cy="1104591"/>
      </dsp:txXfrm>
    </dsp:sp>
    <dsp:sp modelId="{64EDB68B-6270-4F02-9945-8C07A8F85C3C}">
      <dsp:nvSpPr>
        <dsp:cNvPr id="0" name=""/>
        <dsp:cNvSpPr/>
      </dsp:nvSpPr>
      <dsp:spPr>
        <a:xfrm>
          <a:off x="2320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listina Majestát</a:t>
          </a:r>
          <a:endParaRPr lang="cs-CZ" sz="2500" kern="1200" dirty="0"/>
        </a:p>
      </dsp:txBody>
      <dsp:txXfrm>
        <a:off x="2320" y="2936365"/>
        <a:ext cx="1840985" cy="1104591"/>
      </dsp:txXfrm>
    </dsp:sp>
    <dsp:sp modelId="{6BC9CD4E-2F5D-4BC2-A760-2F39517B4F7C}">
      <dsp:nvSpPr>
        <dsp:cNvPr id="0" name=""/>
        <dsp:cNvSpPr/>
      </dsp:nvSpPr>
      <dsp:spPr>
        <a:xfrm>
          <a:off x="2027404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husitská zbraň</a:t>
          </a:r>
          <a:endParaRPr lang="cs-CZ" sz="2500" kern="1200" dirty="0"/>
        </a:p>
      </dsp:txBody>
      <dsp:txXfrm>
        <a:off x="2027404" y="2936365"/>
        <a:ext cx="1840985" cy="1104591"/>
      </dsp:txXfrm>
    </dsp:sp>
    <dsp:sp modelId="{A1BC31C3-EFB1-44D9-9396-C3368D8FC6BB}">
      <dsp:nvSpPr>
        <dsp:cNvPr id="0" name=""/>
        <dsp:cNvSpPr/>
      </dsp:nvSpPr>
      <dsp:spPr>
        <a:xfrm>
          <a:off x="4052489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bitva u Lipan</a:t>
          </a:r>
          <a:endParaRPr lang="cs-CZ" sz="2500" kern="1200" dirty="0"/>
        </a:p>
      </dsp:txBody>
      <dsp:txXfrm>
        <a:off x="4052489" y="2936365"/>
        <a:ext cx="1840985" cy="1104591"/>
      </dsp:txXfrm>
    </dsp:sp>
    <dsp:sp modelId="{D9932CE7-7673-4B46-B202-C911C7E895B3}">
      <dsp:nvSpPr>
        <dsp:cNvPr id="0" name=""/>
        <dsp:cNvSpPr/>
      </dsp:nvSpPr>
      <dsp:spPr>
        <a:xfrm>
          <a:off x="6077573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Betlémská</a:t>
          </a:r>
          <a:endParaRPr lang="cs-CZ" sz="2500" kern="1200" dirty="0"/>
        </a:p>
      </dsp:txBody>
      <dsp:txXfrm>
        <a:off x="6077573" y="2936365"/>
        <a:ext cx="1840985" cy="1104591"/>
      </dsp:txXfrm>
    </dsp:sp>
    <dsp:sp modelId="{F5A28AD9-DE6A-4738-8510-46B45E6D9CA8}">
      <dsp:nvSpPr>
        <dsp:cNvPr id="0" name=""/>
        <dsp:cNvSpPr/>
      </dsp:nvSpPr>
      <dsp:spPr>
        <a:xfrm>
          <a:off x="2320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30. května 1434</a:t>
          </a:r>
          <a:endParaRPr lang="cs-CZ" sz="2500" kern="1200" dirty="0"/>
        </a:p>
      </dsp:txBody>
      <dsp:txXfrm>
        <a:off x="2320" y="4225055"/>
        <a:ext cx="1840985" cy="1104591"/>
      </dsp:txXfrm>
    </dsp:sp>
    <dsp:sp modelId="{C359245B-8361-4AF4-A09B-60B30054B885}">
      <dsp:nvSpPr>
        <dsp:cNvPr id="0" name=""/>
        <dsp:cNvSpPr/>
      </dsp:nvSpPr>
      <dsp:spPr>
        <a:xfrm>
          <a:off x="2027404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6. července 1415</a:t>
          </a:r>
          <a:endParaRPr lang="cs-CZ" sz="2200" kern="1200" dirty="0"/>
        </a:p>
      </dsp:txBody>
      <dsp:txXfrm>
        <a:off x="2027404" y="4225055"/>
        <a:ext cx="1840985" cy="1104591"/>
      </dsp:txXfrm>
    </dsp:sp>
    <dsp:sp modelId="{DD2950C3-10CE-47E8-B8BA-73C32EAA3E38}">
      <dsp:nvSpPr>
        <dsp:cNvPr id="0" name=""/>
        <dsp:cNvSpPr/>
      </dsp:nvSpPr>
      <dsp:spPr>
        <a:xfrm>
          <a:off x="4052489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err="1" smtClean="0"/>
            <a:t>Soliman</a:t>
          </a:r>
          <a:endParaRPr lang="cs-CZ" sz="2500" kern="1200" dirty="0"/>
        </a:p>
      </dsp:txBody>
      <dsp:txXfrm>
        <a:off x="4052489" y="4225055"/>
        <a:ext cx="1840985" cy="1104591"/>
      </dsp:txXfrm>
    </dsp:sp>
    <dsp:sp modelId="{8D30B176-29C3-4C64-9407-30F9B8D5D4D0}">
      <dsp:nvSpPr>
        <dsp:cNvPr id="0" name=""/>
        <dsp:cNvSpPr/>
      </dsp:nvSpPr>
      <dsp:spPr>
        <a:xfrm>
          <a:off x="6077573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rajčata, tabák, brambory</a:t>
          </a:r>
          <a:endParaRPr lang="cs-CZ" sz="2300" kern="1200" dirty="0"/>
        </a:p>
      </dsp:txBody>
      <dsp:txXfrm>
        <a:off x="6077573" y="4225055"/>
        <a:ext cx="1840985" cy="11045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D9313-43BA-4C6B-A45E-EE84C91A3A2B}">
      <dsp:nvSpPr>
        <dsp:cNvPr id="0" name=""/>
        <dsp:cNvSpPr/>
      </dsp:nvSpPr>
      <dsp:spPr>
        <a:xfrm>
          <a:off x="2320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J. A. Komenský</a:t>
          </a:r>
          <a:endParaRPr lang="cs-CZ" sz="2500" kern="1200" dirty="0"/>
        </a:p>
      </dsp:txBody>
      <dsp:txXfrm>
        <a:off x="2320" y="358985"/>
        <a:ext cx="1840985" cy="1104591"/>
      </dsp:txXfrm>
    </dsp:sp>
    <dsp:sp modelId="{22B2184C-17C5-4F07-A288-AA7FE9585748}">
      <dsp:nvSpPr>
        <dsp:cNvPr id="0" name=""/>
        <dsp:cNvSpPr/>
      </dsp:nvSpPr>
      <dsp:spPr>
        <a:xfrm>
          <a:off x="2027404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sochy na Karlově mostě</a:t>
          </a:r>
          <a:endParaRPr lang="cs-CZ" sz="2500" kern="1200" dirty="0"/>
        </a:p>
      </dsp:txBody>
      <dsp:txXfrm>
        <a:off x="2027404" y="358985"/>
        <a:ext cx="1840985" cy="1104591"/>
      </dsp:txXfrm>
    </dsp:sp>
    <dsp:sp modelId="{DB986C57-E602-487B-8E35-16F9165E1504}">
      <dsp:nvSpPr>
        <dsp:cNvPr id="0" name=""/>
        <dsp:cNvSpPr/>
      </dsp:nvSpPr>
      <dsp:spPr>
        <a:xfrm>
          <a:off x="4052489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robota</a:t>
          </a:r>
          <a:endParaRPr lang="cs-CZ" sz="2500" kern="1200" dirty="0"/>
        </a:p>
      </dsp:txBody>
      <dsp:txXfrm>
        <a:off x="4052489" y="358985"/>
        <a:ext cx="1840985" cy="1104591"/>
      </dsp:txXfrm>
    </dsp:sp>
    <dsp:sp modelId="{E20D2D22-FEFC-4009-A1F0-3011B18B1D0B}">
      <dsp:nvSpPr>
        <dsp:cNvPr id="0" name=""/>
        <dsp:cNvSpPr/>
      </dsp:nvSpPr>
      <dsp:spPr>
        <a:xfrm>
          <a:off x="6077573" y="35898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rebelie</a:t>
          </a:r>
          <a:endParaRPr lang="cs-CZ" sz="2500" kern="1200" dirty="0"/>
        </a:p>
      </dsp:txBody>
      <dsp:txXfrm>
        <a:off x="6077573" y="358985"/>
        <a:ext cx="1840985" cy="1104591"/>
      </dsp:txXfrm>
    </dsp:sp>
    <dsp:sp modelId="{E6B1943E-1111-46BD-9878-B48EDD155ADA}">
      <dsp:nvSpPr>
        <dsp:cNvPr id="0" name=""/>
        <dsp:cNvSpPr/>
      </dsp:nvSpPr>
      <dsp:spPr>
        <a:xfrm>
          <a:off x="2320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poprava 27 vůdců povstání</a:t>
          </a:r>
          <a:endParaRPr lang="cs-CZ" sz="2500" kern="1200" dirty="0"/>
        </a:p>
      </dsp:txBody>
      <dsp:txXfrm>
        <a:off x="2320" y="1647675"/>
        <a:ext cx="1840985" cy="1104591"/>
      </dsp:txXfrm>
    </dsp:sp>
    <dsp:sp modelId="{68D0EBC4-B8E4-4862-89A6-D07F440C49C9}">
      <dsp:nvSpPr>
        <dsp:cNvPr id="0" name=""/>
        <dsp:cNvSpPr/>
      </dsp:nvSpPr>
      <dsp:spPr>
        <a:xfrm>
          <a:off x="2027404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Rudolf II.</a:t>
          </a:r>
          <a:endParaRPr lang="cs-CZ" sz="2500" kern="1200" dirty="0"/>
        </a:p>
      </dsp:txBody>
      <dsp:txXfrm>
        <a:off x="2027404" y="1647675"/>
        <a:ext cx="1840985" cy="1104591"/>
      </dsp:txXfrm>
    </dsp:sp>
    <dsp:sp modelId="{00C216E0-3996-4B4E-9977-6181A6229FB7}">
      <dsp:nvSpPr>
        <dsp:cNvPr id="0" name=""/>
        <dsp:cNvSpPr/>
      </dsp:nvSpPr>
      <dsp:spPr>
        <a:xfrm>
          <a:off x="4052489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útisk poddaných</a:t>
          </a:r>
          <a:endParaRPr lang="cs-CZ" sz="2200" kern="1200" dirty="0"/>
        </a:p>
      </dsp:txBody>
      <dsp:txXfrm>
        <a:off x="4052489" y="1647675"/>
        <a:ext cx="1840985" cy="1104591"/>
      </dsp:txXfrm>
    </dsp:sp>
    <dsp:sp modelId="{53442034-5515-4F03-888E-674AAECBB4B4}">
      <dsp:nvSpPr>
        <dsp:cNvPr id="0" name=""/>
        <dsp:cNvSpPr/>
      </dsp:nvSpPr>
      <dsp:spPr>
        <a:xfrm>
          <a:off x="6077573" y="164767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voják, který bojoval za peníze</a:t>
          </a:r>
          <a:endParaRPr lang="cs-CZ" sz="2300" kern="1200" dirty="0"/>
        </a:p>
      </dsp:txBody>
      <dsp:txXfrm>
        <a:off x="6077573" y="1647675"/>
        <a:ext cx="1840985" cy="1104591"/>
      </dsp:txXfrm>
    </dsp:sp>
    <dsp:sp modelId="{64EDB68B-6270-4F02-9945-8C07A8F85C3C}">
      <dsp:nvSpPr>
        <dsp:cNvPr id="0" name=""/>
        <dsp:cNvSpPr/>
      </dsp:nvSpPr>
      <dsp:spPr>
        <a:xfrm>
          <a:off x="2320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práce zadarmo na panském</a:t>
          </a:r>
          <a:endParaRPr lang="cs-CZ" sz="2200" kern="1200" dirty="0"/>
        </a:p>
      </dsp:txBody>
      <dsp:txXfrm>
        <a:off x="2320" y="2936365"/>
        <a:ext cx="1840985" cy="1104591"/>
      </dsp:txXfrm>
    </dsp:sp>
    <dsp:sp modelId="{6BC9CD4E-2F5D-4BC2-A760-2F39517B4F7C}">
      <dsp:nvSpPr>
        <dsp:cNvPr id="0" name=""/>
        <dsp:cNvSpPr/>
      </dsp:nvSpPr>
      <dsp:spPr>
        <a:xfrm>
          <a:off x="2027404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Matyáš Bernard Braun</a:t>
          </a:r>
          <a:endParaRPr lang="cs-CZ" sz="2500" kern="1200" dirty="0"/>
        </a:p>
      </dsp:txBody>
      <dsp:txXfrm>
        <a:off x="2027404" y="2936365"/>
        <a:ext cx="1840985" cy="1104591"/>
      </dsp:txXfrm>
    </dsp:sp>
    <dsp:sp modelId="{A1BC31C3-EFB1-44D9-9396-C3368D8FC6BB}">
      <dsp:nvSpPr>
        <dsp:cNvPr id="0" name=""/>
        <dsp:cNvSpPr/>
      </dsp:nvSpPr>
      <dsp:spPr>
        <a:xfrm>
          <a:off x="4052489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err="1" smtClean="0"/>
            <a:t>žoldnér</a:t>
          </a:r>
          <a:endParaRPr lang="cs-CZ" sz="2500" kern="1200" dirty="0"/>
        </a:p>
      </dsp:txBody>
      <dsp:txXfrm>
        <a:off x="4052489" y="2936365"/>
        <a:ext cx="1840985" cy="1104591"/>
      </dsp:txXfrm>
    </dsp:sp>
    <dsp:sp modelId="{D9932CE7-7673-4B46-B202-C911C7E895B3}">
      <dsp:nvSpPr>
        <dsp:cNvPr id="0" name=""/>
        <dsp:cNvSpPr/>
      </dsp:nvSpPr>
      <dsp:spPr>
        <a:xfrm>
          <a:off x="6077573" y="293636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Staroměstské náměstí</a:t>
          </a:r>
          <a:endParaRPr lang="cs-CZ" sz="2000" kern="1200" dirty="0"/>
        </a:p>
      </dsp:txBody>
      <dsp:txXfrm>
        <a:off x="6077573" y="2936365"/>
        <a:ext cx="1840985" cy="1104591"/>
      </dsp:txXfrm>
    </dsp:sp>
    <dsp:sp modelId="{F5A28AD9-DE6A-4738-8510-46B45E6D9CA8}">
      <dsp:nvSpPr>
        <dsp:cNvPr id="0" name=""/>
        <dsp:cNvSpPr/>
      </dsp:nvSpPr>
      <dsp:spPr>
        <a:xfrm>
          <a:off x="2320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000" kern="1200" dirty="0" smtClean="0"/>
            <a:t>doba Pobělohorská</a:t>
          </a:r>
          <a:endParaRPr lang="cs-CZ" sz="2000" kern="1200" dirty="0"/>
        </a:p>
      </dsp:txBody>
      <dsp:txXfrm>
        <a:off x="2320" y="4225055"/>
        <a:ext cx="1840985" cy="1104591"/>
      </dsp:txXfrm>
    </dsp:sp>
    <dsp:sp modelId="{C359245B-8361-4AF4-A09B-60B30054B885}">
      <dsp:nvSpPr>
        <dsp:cNvPr id="0" name=""/>
        <dsp:cNvSpPr/>
      </dsp:nvSpPr>
      <dsp:spPr>
        <a:xfrm>
          <a:off x="2027404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selské povstání</a:t>
          </a:r>
          <a:endParaRPr lang="cs-CZ" sz="2500" kern="1200" dirty="0"/>
        </a:p>
      </dsp:txBody>
      <dsp:txXfrm>
        <a:off x="2027404" y="4225055"/>
        <a:ext cx="1840985" cy="1104591"/>
      </dsp:txXfrm>
    </dsp:sp>
    <dsp:sp modelId="{DD2950C3-10CE-47E8-B8BA-73C32EAA3E38}">
      <dsp:nvSpPr>
        <dsp:cNvPr id="0" name=""/>
        <dsp:cNvSpPr/>
      </dsp:nvSpPr>
      <dsp:spPr>
        <a:xfrm>
          <a:off x="4052489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dirty="0" smtClean="0"/>
            <a:t>Habsburský panovník</a:t>
          </a:r>
          <a:endParaRPr lang="cs-CZ" sz="2300" kern="1200" dirty="0"/>
        </a:p>
      </dsp:txBody>
      <dsp:txXfrm>
        <a:off x="4052489" y="4225055"/>
        <a:ext cx="1840985" cy="1104591"/>
      </dsp:txXfrm>
    </dsp:sp>
    <dsp:sp modelId="{8D30B176-29C3-4C64-9407-30F9B8D5D4D0}">
      <dsp:nvSpPr>
        <dsp:cNvPr id="0" name=""/>
        <dsp:cNvSpPr/>
      </dsp:nvSpPr>
      <dsp:spPr>
        <a:xfrm>
          <a:off x="6077573" y="4225055"/>
          <a:ext cx="1840985" cy="1104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Škola hrou</a:t>
          </a:r>
          <a:endParaRPr lang="cs-CZ" sz="2500" kern="1200" dirty="0"/>
        </a:p>
      </dsp:txBody>
      <dsp:txXfrm>
        <a:off x="6077573" y="4225055"/>
        <a:ext cx="1840985" cy="1104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oramenný trojúhelní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úhlý trojúhelní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ovnoramenný trojúhelní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1" name="Přímá spojovací čára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úhlý trojúhelní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626C37C-4870-40FA-BF96-97F41CB93D90}" type="datetimeFigureOut">
              <a:rPr lang="cs-CZ" smtClean="0"/>
              <a:pPr/>
              <a:t>12.6.2012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AFA4D68-E41F-4EB5-899A-04C0FB4FFBA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PEXESO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Mgr. Iva </a:t>
            </a:r>
            <a:r>
              <a:rPr lang="cs-CZ" dirty="0" err="1" smtClean="0"/>
              <a:t>Zvoníková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Metodický pokyn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just"/>
            <a:r>
              <a:rPr lang="cs-CZ" sz="2800" dirty="0"/>
              <a:t>Žáci pomocí souřadnic vyhledávají jednotlivé dvojice pojmů, které k sobě patří a zapisují si je na předem připravené </a:t>
            </a:r>
            <a:r>
              <a:rPr lang="cs-CZ" sz="2800" dirty="0" smtClean="0"/>
              <a:t>kartičky. </a:t>
            </a:r>
            <a:r>
              <a:rPr lang="cs-CZ" sz="2800" dirty="0"/>
              <a:t>Mohou pracovat individuálně, nebo ve dvojicích, a to, jak v lavicích s pracovním listem, tak i na promítnuté interaktivní tabuli. Tato hra, podobná pexesu, se dá využít na více způsobů. Např. jako soutěž na čas, kdo najde více dvojic.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05667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827584" y="620688"/>
          <a:ext cx="79208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827584" y="332656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/>
              <a:t> </a:t>
            </a:r>
            <a:r>
              <a:rPr lang="cs-CZ" sz="3200" b="1" dirty="0" smtClean="0"/>
              <a:t>     A	</a:t>
            </a:r>
            <a:r>
              <a:rPr lang="cs-CZ" sz="3200" b="1" dirty="0"/>
              <a:t> </a:t>
            </a:r>
            <a:r>
              <a:rPr lang="cs-CZ" sz="3200" b="1" dirty="0" smtClean="0"/>
              <a:t>  	B	         C         	   D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79512" y="1268760"/>
            <a:ext cx="57606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1</a:t>
            </a:r>
          </a:p>
          <a:p>
            <a:endParaRPr lang="cs-CZ" sz="2800" b="1" dirty="0" smtClean="0"/>
          </a:p>
          <a:p>
            <a:endParaRPr lang="cs-CZ" sz="2400" b="1" dirty="0" smtClean="0"/>
          </a:p>
          <a:p>
            <a:r>
              <a:rPr lang="cs-CZ" sz="3200" b="1" dirty="0" smtClean="0"/>
              <a:t>2</a:t>
            </a:r>
          </a:p>
          <a:p>
            <a:endParaRPr lang="cs-CZ" sz="3200" b="1" dirty="0" smtClean="0"/>
          </a:p>
          <a:p>
            <a:endParaRPr lang="cs-CZ" sz="2000" b="1" dirty="0" smtClean="0"/>
          </a:p>
          <a:p>
            <a:r>
              <a:rPr lang="cs-CZ" sz="3200" b="1" dirty="0" smtClean="0"/>
              <a:t>3</a:t>
            </a:r>
          </a:p>
          <a:p>
            <a:endParaRPr lang="cs-CZ" sz="3200" b="1" dirty="0" smtClean="0"/>
          </a:p>
          <a:p>
            <a:endParaRPr lang="cs-CZ" sz="2000" b="1" dirty="0" smtClean="0"/>
          </a:p>
          <a:p>
            <a:r>
              <a:rPr lang="cs-CZ" sz="3200" b="1" dirty="0" smtClean="0"/>
              <a:t>4</a:t>
            </a:r>
            <a:endParaRPr lang="cs-CZ" sz="3200" b="1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85D9313-43BA-4C6B-A45E-EE84C91A3A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graphicEl>
                                              <a:dgm id="{D85D9313-43BA-4C6B-A45E-EE84C91A3A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2B2184C-17C5-4F07-A288-AA7FE9585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>
                                            <p:graphicEl>
                                              <a:dgm id="{22B2184C-17C5-4F07-A288-AA7FE95857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B986C57-E602-487B-8E35-16F9165E1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">
                                            <p:graphicEl>
                                              <a:dgm id="{DB986C57-E602-487B-8E35-16F9165E15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20D2D22-FEFC-4009-A1F0-3011B18B1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">
                                            <p:graphicEl>
                                              <a:dgm id="{E20D2D22-FEFC-4009-A1F0-3011B18B1D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6B1943E-1111-46BD-9878-B48EDD155A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">
                                            <p:graphicEl>
                                              <a:dgm id="{E6B1943E-1111-46BD-9878-B48EDD155A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D0EBC4-B8E4-4862-89A6-D07F440C49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2">
                                            <p:graphicEl>
                                              <a:dgm id="{68D0EBC4-B8E4-4862-89A6-D07F440C49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C216E0-3996-4B4E-9977-6181A6229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">
                                            <p:graphicEl>
                                              <a:dgm id="{00C216E0-3996-4B4E-9977-6181A6229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442034-5515-4F03-888E-674AAECBB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">
                                            <p:graphicEl>
                                              <a:dgm id="{53442034-5515-4F03-888E-674AAECBB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4EDB68B-6270-4F02-9945-8C07A8F85C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">
                                            <p:graphicEl>
                                              <a:dgm id="{64EDB68B-6270-4F02-9945-8C07A8F85C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C9CD4E-2F5D-4BC2-A760-2F39517B4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">
                                            <p:graphicEl>
                                              <a:dgm id="{6BC9CD4E-2F5D-4BC2-A760-2F39517B4F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1BC31C3-EFB1-44D9-9396-C3368D8FC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2">
                                            <p:graphicEl>
                                              <a:dgm id="{A1BC31C3-EFB1-44D9-9396-C3368D8FC6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932CE7-7673-4B46-B202-C911C7E89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2">
                                            <p:graphicEl>
                                              <a:dgm id="{D9932CE7-7673-4B46-B202-C911C7E89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5A28AD9-DE6A-4738-8510-46B45E6D9C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">
                                            <p:graphicEl>
                                              <a:dgm id="{F5A28AD9-DE6A-4738-8510-46B45E6D9C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59245B-8361-4AF4-A09B-60B30054B8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2">
                                            <p:graphicEl>
                                              <a:dgm id="{C359245B-8361-4AF4-A09B-60B30054B8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2950C3-10CE-47E8-B8BA-73C32EAA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0"/>
                                        <p:tgtEl>
                                          <p:spTgt spid="2">
                                            <p:graphicEl>
                                              <a:dgm id="{DD2950C3-10CE-47E8-B8BA-73C32EAA3E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30B176-29C3-4C64-9407-30F9B8D5D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2">
                                            <p:graphicEl>
                                              <a:dgm id="{8D30B176-29C3-4C64-9407-30F9B8D5D4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8229600" cy="1399032"/>
          </a:xfrm>
        </p:spPr>
        <p:txBody>
          <a:bodyPr/>
          <a:lstStyle/>
          <a:p>
            <a:r>
              <a:rPr lang="cs-CZ" dirty="0" smtClean="0"/>
              <a:t>Řešení: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31640" y="1700808"/>
            <a:ext cx="4038600" cy="4525963"/>
          </a:xfrm>
        </p:spPr>
        <p:txBody>
          <a:bodyPr/>
          <a:lstStyle/>
          <a:p>
            <a:r>
              <a:rPr lang="cs-CZ" dirty="0" smtClean="0"/>
              <a:t>A1 – C3</a:t>
            </a:r>
          </a:p>
          <a:p>
            <a:r>
              <a:rPr lang="cs-CZ" dirty="0" smtClean="0"/>
              <a:t>A2 – C1</a:t>
            </a:r>
          </a:p>
          <a:p>
            <a:r>
              <a:rPr lang="cs-CZ" dirty="0" smtClean="0"/>
              <a:t>A3 – B2</a:t>
            </a:r>
          </a:p>
          <a:p>
            <a:r>
              <a:rPr lang="cs-CZ" dirty="0" smtClean="0"/>
              <a:t>A4 – C2</a:t>
            </a:r>
          </a:p>
          <a:p>
            <a:r>
              <a:rPr lang="cs-CZ" dirty="0" smtClean="0"/>
              <a:t>B1 – B4</a:t>
            </a:r>
          </a:p>
          <a:p>
            <a:r>
              <a:rPr lang="cs-CZ" dirty="0" smtClean="0"/>
              <a:t>B3 – D2</a:t>
            </a:r>
          </a:p>
          <a:p>
            <a:r>
              <a:rPr lang="cs-CZ" dirty="0" smtClean="0"/>
              <a:t>D3 – D4</a:t>
            </a:r>
          </a:p>
          <a:p>
            <a:r>
              <a:rPr lang="cs-CZ" dirty="0" smtClean="0"/>
              <a:t>C4 – D1</a:t>
            </a:r>
          </a:p>
          <a:p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890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827584" y="620688"/>
          <a:ext cx="79208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827584" y="332656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/>
              <a:t> </a:t>
            </a:r>
            <a:r>
              <a:rPr lang="cs-CZ" sz="3200" b="1" dirty="0" smtClean="0"/>
              <a:t>     E	</a:t>
            </a:r>
            <a:r>
              <a:rPr lang="cs-CZ" sz="3200" b="1" dirty="0"/>
              <a:t> </a:t>
            </a:r>
            <a:r>
              <a:rPr lang="cs-CZ" sz="3200" b="1" dirty="0" smtClean="0"/>
              <a:t>  		F	         G         	   H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79512" y="1268760"/>
            <a:ext cx="57606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5</a:t>
            </a:r>
          </a:p>
          <a:p>
            <a:endParaRPr lang="cs-CZ" sz="2800" b="1" dirty="0" smtClean="0"/>
          </a:p>
          <a:p>
            <a:endParaRPr lang="cs-CZ" sz="2400" b="1" dirty="0" smtClean="0"/>
          </a:p>
          <a:p>
            <a:r>
              <a:rPr lang="cs-CZ" sz="3200" b="1" dirty="0" smtClean="0"/>
              <a:t>6</a:t>
            </a:r>
          </a:p>
          <a:p>
            <a:endParaRPr lang="cs-CZ" sz="3200" b="1" dirty="0" smtClean="0"/>
          </a:p>
          <a:p>
            <a:endParaRPr lang="cs-CZ" sz="2000" b="1" dirty="0" smtClean="0"/>
          </a:p>
          <a:p>
            <a:r>
              <a:rPr lang="cs-CZ" sz="3200" b="1" dirty="0" smtClean="0"/>
              <a:t>7</a:t>
            </a:r>
          </a:p>
          <a:p>
            <a:endParaRPr lang="cs-CZ" sz="3200" b="1" dirty="0" smtClean="0"/>
          </a:p>
          <a:p>
            <a:endParaRPr lang="cs-CZ" sz="2000" b="1" dirty="0" smtClean="0"/>
          </a:p>
          <a:p>
            <a:r>
              <a:rPr lang="cs-CZ" sz="3200" b="1" dirty="0" smtClean="0"/>
              <a:t>8</a:t>
            </a:r>
            <a:endParaRPr lang="cs-CZ" sz="3200" b="1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85D9313-43BA-4C6B-A45E-EE84C91A3A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D85D9313-43BA-4C6B-A45E-EE84C91A3A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2B2184C-17C5-4F07-A288-AA7FE9585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22B2184C-17C5-4F07-A288-AA7FE95857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B986C57-E602-487B-8E35-16F9165E1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DB986C57-E602-487B-8E35-16F9165E15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20D2D22-FEFC-4009-A1F0-3011B18B1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E20D2D22-FEFC-4009-A1F0-3011B18B1D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6B1943E-1111-46BD-9878-B48EDD155A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E6B1943E-1111-46BD-9878-B48EDD155A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D0EBC4-B8E4-4862-89A6-D07F440C49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68D0EBC4-B8E4-4862-89A6-D07F440C49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C216E0-3996-4B4E-9977-6181A6229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dgm id="{00C216E0-3996-4B4E-9977-6181A6229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442034-5515-4F03-888E-674AAECBB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dgm id="{53442034-5515-4F03-888E-674AAECBB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4EDB68B-6270-4F02-9945-8C07A8F85C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64EDB68B-6270-4F02-9945-8C07A8F85C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C9CD4E-2F5D-4BC2-A760-2F39517B4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6BC9CD4E-2F5D-4BC2-A760-2F39517B4F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1BC31C3-EFB1-44D9-9396-C3368D8FC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graphicEl>
                                              <a:dgm id="{A1BC31C3-EFB1-44D9-9396-C3368D8FC6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932CE7-7673-4B46-B202-C911C7E89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graphicEl>
                                              <a:dgm id="{D9932CE7-7673-4B46-B202-C911C7E89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5A28AD9-DE6A-4738-8510-46B45E6D9C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">
                                            <p:graphicEl>
                                              <a:dgm id="{F5A28AD9-DE6A-4738-8510-46B45E6D9C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59245B-8361-4AF4-A09B-60B30054B8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>
                                            <p:graphicEl>
                                              <a:dgm id="{C359245B-8361-4AF4-A09B-60B30054B8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2950C3-10CE-47E8-B8BA-73C32EAA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">
                                            <p:graphicEl>
                                              <a:dgm id="{DD2950C3-10CE-47E8-B8BA-73C32EAA3E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30B176-29C3-4C64-9407-30F9B8D5D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">
                                            <p:graphicEl>
                                              <a:dgm id="{8D30B176-29C3-4C64-9407-30F9B8D5D4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8229600" cy="1399032"/>
          </a:xfrm>
        </p:spPr>
        <p:txBody>
          <a:bodyPr/>
          <a:lstStyle/>
          <a:p>
            <a:r>
              <a:rPr lang="cs-CZ" dirty="0" smtClean="0"/>
              <a:t>Řešení: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31640" y="1700808"/>
            <a:ext cx="4038600" cy="4525963"/>
          </a:xfrm>
        </p:spPr>
        <p:txBody>
          <a:bodyPr/>
          <a:lstStyle/>
          <a:p>
            <a:r>
              <a:rPr lang="cs-CZ" dirty="0" smtClean="0"/>
              <a:t>E5 – H7</a:t>
            </a:r>
          </a:p>
          <a:p>
            <a:r>
              <a:rPr lang="cs-CZ" dirty="0" smtClean="0"/>
              <a:t>E6 – H5</a:t>
            </a:r>
          </a:p>
          <a:p>
            <a:r>
              <a:rPr lang="cs-CZ" dirty="0" smtClean="0"/>
              <a:t>E7 – G5</a:t>
            </a:r>
          </a:p>
          <a:p>
            <a:r>
              <a:rPr lang="cs-CZ" dirty="0" smtClean="0"/>
              <a:t>E8 – G7</a:t>
            </a:r>
          </a:p>
          <a:p>
            <a:r>
              <a:rPr lang="cs-CZ" dirty="0" smtClean="0"/>
              <a:t>F5 – G8</a:t>
            </a:r>
          </a:p>
          <a:p>
            <a:r>
              <a:rPr lang="cs-CZ" dirty="0" smtClean="0"/>
              <a:t>F6 – H8</a:t>
            </a:r>
          </a:p>
          <a:p>
            <a:r>
              <a:rPr lang="cs-CZ" dirty="0" smtClean="0"/>
              <a:t>F7 – H6</a:t>
            </a:r>
          </a:p>
          <a:p>
            <a:r>
              <a:rPr lang="cs-CZ" dirty="0" smtClean="0"/>
              <a:t>F8 – G6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976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827584" y="620688"/>
          <a:ext cx="79208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827584" y="332656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/>
              <a:t> </a:t>
            </a:r>
            <a:r>
              <a:rPr lang="cs-CZ" sz="3200" b="1" dirty="0" smtClean="0"/>
              <a:t>     CH   		I	         J         	   K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0" y="1340768"/>
            <a:ext cx="75557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 9</a:t>
            </a:r>
          </a:p>
          <a:p>
            <a:endParaRPr lang="cs-CZ" sz="2800" b="1" dirty="0" smtClean="0"/>
          </a:p>
          <a:p>
            <a:endParaRPr lang="cs-CZ" sz="2400" b="1" dirty="0" smtClean="0"/>
          </a:p>
          <a:p>
            <a:r>
              <a:rPr lang="cs-CZ" sz="3200" b="1" dirty="0" smtClean="0"/>
              <a:t>10</a:t>
            </a:r>
          </a:p>
          <a:p>
            <a:endParaRPr lang="cs-CZ" sz="3200" b="1" dirty="0" smtClean="0"/>
          </a:p>
          <a:p>
            <a:endParaRPr lang="cs-CZ" sz="2000" b="1" dirty="0" smtClean="0"/>
          </a:p>
          <a:p>
            <a:r>
              <a:rPr lang="cs-CZ" sz="3200" b="1" dirty="0" smtClean="0"/>
              <a:t>11</a:t>
            </a:r>
          </a:p>
          <a:p>
            <a:endParaRPr lang="cs-CZ" sz="3200" b="1" dirty="0" smtClean="0"/>
          </a:p>
          <a:p>
            <a:endParaRPr lang="cs-CZ" sz="2000" b="1" dirty="0" smtClean="0"/>
          </a:p>
          <a:p>
            <a:r>
              <a:rPr lang="cs-CZ" sz="3200" b="1" dirty="0" smtClean="0"/>
              <a:t>12</a:t>
            </a:r>
            <a:endParaRPr lang="cs-CZ" sz="3200" b="1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85D9313-43BA-4C6B-A45E-EE84C91A3A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D85D9313-43BA-4C6B-A45E-EE84C91A3A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2B2184C-17C5-4F07-A288-AA7FE95857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22B2184C-17C5-4F07-A288-AA7FE95857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B986C57-E602-487B-8E35-16F9165E15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DB986C57-E602-487B-8E35-16F9165E15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20D2D22-FEFC-4009-A1F0-3011B18B1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dgm id="{E20D2D22-FEFC-4009-A1F0-3011B18B1D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6B1943E-1111-46BD-9878-B48EDD155A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dgm id="{E6B1943E-1111-46BD-9878-B48EDD155A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8D0EBC4-B8E4-4862-89A6-D07F440C49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graphicEl>
                                              <a:dgm id="{68D0EBC4-B8E4-4862-89A6-D07F440C49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C216E0-3996-4B4E-9977-6181A6229F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graphicEl>
                                              <a:dgm id="{00C216E0-3996-4B4E-9977-6181A6229F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3442034-5515-4F03-888E-674AAECBB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graphicEl>
                                              <a:dgm id="{53442034-5515-4F03-888E-674AAECBB4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4EDB68B-6270-4F02-9945-8C07A8F85C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graphicEl>
                                              <a:dgm id="{64EDB68B-6270-4F02-9945-8C07A8F85C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BC9CD4E-2F5D-4BC2-A760-2F39517B4F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graphicEl>
                                              <a:dgm id="{6BC9CD4E-2F5D-4BC2-A760-2F39517B4F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1BC31C3-EFB1-44D9-9396-C3368D8FC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">
                                            <p:graphicEl>
                                              <a:dgm id="{A1BC31C3-EFB1-44D9-9396-C3368D8FC6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9932CE7-7673-4B46-B202-C911C7E89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">
                                            <p:graphicEl>
                                              <a:dgm id="{D9932CE7-7673-4B46-B202-C911C7E895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5A28AD9-DE6A-4738-8510-46B45E6D9C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">
                                            <p:graphicEl>
                                              <a:dgm id="{F5A28AD9-DE6A-4738-8510-46B45E6D9C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59245B-8361-4AF4-A09B-60B30054B8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>
                                            <p:graphicEl>
                                              <a:dgm id="{C359245B-8361-4AF4-A09B-60B30054B8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D2950C3-10CE-47E8-B8BA-73C32EAA3E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">
                                            <p:graphicEl>
                                              <a:dgm id="{DD2950C3-10CE-47E8-B8BA-73C32EAA3E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30B176-29C3-4C64-9407-30F9B8D5D4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">
                                            <p:graphicEl>
                                              <a:dgm id="{8D30B176-29C3-4C64-9407-30F9B8D5D4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8229600" cy="1399032"/>
          </a:xfrm>
        </p:spPr>
        <p:txBody>
          <a:bodyPr/>
          <a:lstStyle/>
          <a:p>
            <a:r>
              <a:rPr lang="cs-CZ" dirty="0" smtClean="0"/>
              <a:t>Řešení: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31640" y="1700808"/>
            <a:ext cx="4038600" cy="4525963"/>
          </a:xfrm>
        </p:spPr>
        <p:txBody>
          <a:bodyPr/>
          <a:lstStyle/>
          <a:p>
            <a:r>
              <a:rPr lang="cs-CZ" dirty="0" smtClean="0"/>
              <a:t>CH9 – K12</a:t>
            </a:r>
          </a:p>
          <a:p>
            <a:r>
              <a:rPr lang="cs-CZ" dirty="0" smtClean="0"/>
              <a:t>CH10 – K11</a:t>
            </a:r>
          </a:p>
          <a:p>
            <a:r>
              <a:rPr lang="cs-CZ" dirty="0" smtClean="0"/>
              <a:t>CH11 – J9</a:t>
            </a:r>
          </a:p>
          <a:p>
            <a:r>
              <a:rPr lang="cs-CZ" dirty="0" smtClean="0"/>
              <a:t>I9 – I11</a:t>
            </a:r>
          </a:p>
          <a:p>
            <a:r>
              <a:rPr lang="cs-CZ" dirty="0" smtClean="0"/>
              <a:t>I10 – J12</a:t>
            </a:r>
          </a:p>
          <a:p>
            <a:r>
              <a:rPr lang="cs-CZ" dirty="0" smtClean="0"/>
              <a:t>I12 – K9</a:t>
            </a:r>
          </a:p>
          <a:p>
            <a:r>
              <a:rPr lang="cs-CZ" dirty="0" smtClean="0"/>
              <a:t>J10 – CH12</a:t>
            </a:r>
          </a:p>
          <a:p>
            <a:r>
              <a:rPr lang="cs-CZ" dirty="0" smtClean="0"/>
              <a:t>J11 – K10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140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ent">
  <a:themeElements>
    <a:clrScheme name="Talent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alen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Talen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109</TotalTime>
  <Words>221</Words>
  <Application>Microsoft Office PowerPoint</Application>
  <PresentationFormat>Předvádění na obrazovce (4:3)</PresentationFormat>
  <Paragraphs>119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Talent</vt:lpstr>
      <vt:lpstr>PEXESO</vt:lpstr>
      <vt:lpstr>Metodický pokyn</vt:lpstr>
      <vt:lpstr>Prezentace aplikace PowerPoint</vt:lpstr>
      <vt:lpstr>Řešení:</vt:lpstr>
      <vt:lpstr>Prezentace aplikace PowerPoint</vt:lpstr>
      <vt:lpstr>Řešení:</vt:lpstr>
      <vt:lpstr>Prezentace aplikace PowerPoint</vt:lpstr>
      <vt:lpstr>Řešení: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Moni</dc:creator>
  <cp:lastModifiedBy>ucitel</cp:lastModifiedBy>
  <cp:revision>20</cp:revision>
  <dcterms:created xsi:type="dcterms:W3CDTF">2012-05-29T15:11:29Z</dcterms:created>
  <dcterms:modified xsi:type="dcterms:W3CDTF">2012-06-12T11:31:54Z</dcterms:modified>
</cp:coreProperties>
</file>